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2"/>
  </p:notesMasterIdLst>
  <p:sldIdLst>
    <p:sldId id="256" r:id="rId2"/>
    <p:sldId id="258" r:id="rId3"/>
    <p:sldId id="266" r:id="rId4"/>
    <p:sldId id="260" r:id="rId5"/>
    <p:sldId id="263" r:id="rId6"/>
    <p:sldId id="262" r:id="rId7"/>
    <p:sldId id="299" r:id="rId8"/>
    <p:sldId id="303" r:id="rId9"/>
    <p:sldId id="304" r:id="rId10"/>
    <p:sldId id="300" r:id="rId11"/>
    <p:sldId id="306" r:id="rId12"/>
    <p:sldId id="305" r:id="rId13"/>
    <p:sldId id="302" r:id="rId14"/>
    <p:sldId id="297" r:id="rId15"/>
    <p:sldId id="298" r:id="rId16"/>
    <p:sldId id="261" r:id="rId17"/>
    <p:sldId id="264" r:id="rId18"/>
    <p:sldId id="274" r:id="rId19"/>
    <p:sldId id="307" r:id="rId20"/>
    <p:sldId id="308" r:id="rId21"/>
  </p:sldIdLst>
  <p:sldSz cx="9144000" cy="5143500" type="screen16x9"/>
  <p:notesSz cx="6858000" cy="9144000"/>
  <p:embeddedFontLst>
    <p:embeddedFont>
      <p:font typeface="DM Sans" panose="020B0604020202020204" charset="0"/>
      <p:regular r:id="rId23"/>
      <p:bold r:id="rId24"/>
      <p:italic r:id="rId25"/>
      <p:boldItalic r:id="rId26"/>
    </p:embeddedFont>
    <p:embeddedFont>
      <p:font typeface="Oswald ExtraLight" panose="020B0604020202020204" charset="0"/>
      <p:regular r:id="rId27"/>
      <p:bold r:id="rId28"/>
    </p:embeddedFont>
    <p:embeddedFont>
      <p:font typeface="Oswald" panose="020B0604020202020204" charset="0"/>
      <p:regular r:id="rId29"/>
      <p:bold r:id="rId30"/>
    </p:embeddedFont>
    <p:embeddedFont>
      <p:font typeface="Bebas Neue" panose="020B0604020202020204" charset="0"/>
      <p:regular r:id="rId31"/>
    </p:embeddedFont>
    <p:embeddedFont>
      <p:font typeface="Cambria Math" panose="02040503050406030204" pitchFamily="18" charset="0"/>
      <p:regular r:id="rId32"/>
    </p:embeddedFont>
    <p:embeddedFont>
      <p:font typeface="Calibri" panose="020F050202020403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01">
          <p15:clr>
            <a:srgbClr val="9AA0A6"/>
          </p15:clr>
        </p15:guide>
        <p15:guide id="2" orient="horz" pos="733">
          <p15:clr>
            <a:srgbClr val="9AA0A6"/>
          </p15:clr>
        </p15:guide>
        <p15:guide id="3"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B253CFF-8C0E-4AB0-A184-F22E4B1BCE30}">
  <a:tblStyle styleId="{FB253CFF-8C0E-4AB0-A184-F22E4B1BCE3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50" autoAdjust="0"/>
    <p:restoredTop sz="92639" autoAdjust="0"/>
  </p:normalViewPr>
  <p:slideViewPr>
    <p:cSldViewPr snapToGrid="0">
      <p:cViewPr varScale="1">
        <p:scale>
          <a:sx n="91" d="100"/>
          <a:sy n="91" d="100"/>
        </p:scale>
        <p:origin x="756" y="84"/>
      </p:cViewPr>
      <p:guideLst>
        <p:guide orient="horz" pos="601"/>
        <p:guide orient="horz" pos="733"/>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s>
</file>

<file path=ppt/media/image1.png>
</file>

<file path=ppt/media/image2.jpg>
</file>

<file path=ppt/media/image3.png>
</file>

<file path=ppt/media/image30.PNG>
</file>

<file path=ppt/media/image4.png>
</file>

<file path=ppt/media/image5.PNG>
</file>

<file path=ppt/media/image6.PNG>
</file>

<file path=ppt/media/image7.jp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76537644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516206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0d7ae03d4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10d7ae03d4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7069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e84aac6d0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e84aac6d0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Peace </a:t>
            </a:r>
          </a:p>
          <a:p>
            <a:pPr marL="0" lvl="0" indent="0" algn="l" rtl="0">
              <a:spcBef>
                <a:spcPts val="0"/>
              </a:spcBef>
              <a:spcAft>
                <a:spcPts val="0"/>
              </a:spcAft>
              <a:buNone/>
            </a:pPr>
            <a:r>
              <a:rPr lang="en-US" dirty="0" smtClean="0"/>
              <a:t>I love you </a:t>
            </a:r>
          </a:p>
          <a:p>
            <a:pPr marL="0" lvl="0" indent="0" algn="l" rtl="0">
              <a:spcBef>
                <a:spcPts val="0"/>
              </a:spcBef>
              <a:spcAft>
                <a:spcPts val="0"/>
              </a:spcAft>
              <a:buNone/>
            </a:pPr>
            <a:r>
              <a:rPr lang="en-US" dirty="0" smtClean="0"/>
              <a:t>You </a:t>
            </a:r>
          </a:p>
          <a:p>
            <a:pPr marL="0" lvl="0" indent="0" algn="l" rtl="0">
              <a:spcBef>
                <a:spcPts val="0"/>
              </a:spcBef>
              <a:spcAft>
                <a:spcPts val="0"/>
              </a:spcAft>
              <a:buNone/>
            </a:pPr>
            <a:r>
              <a:rPr lang="en-US" dirty="0" smtClean="0"/>
              <a:t>Good work </a:t>
            </a:r>
          </a:p>
          <a:p>
            <a:pPr marL="0" lvl="0" indent="0" algn="l" rtl="0">
              <a:spcBef>
                <a:spcPts val="0"/>
              </a:spcBef>
              <a:spcAft>
                <a:spcPts val="0"/>
              </a:spcAft>
              <a:buNone/>
            </a:pPr>
            <a:r>
              <a:rPr lang="en-US" dirty="0" smtClean="0"/>
              <a:t>I watching you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err="1" smtClean="0"/>
              <a:t>Poten</a:t>
            </a:r>
            <a:endParaRPr lang="en-US" dirty="0" smtClean="0"/>
          </a:p>
          <a:p>
            <a:pPr marL="0" lvl="0" indent="0" algn="l" rtl="0">
              <a:spcBef>
                <a:spcPts val="0"/>
              </a:spcBef>
              <a:spcAft>
                <a:spcPts val="0"/>
              </a:spcAft>
              <a:buNone/>
            </a:pPr>
            <a:r>
              <a:rPr lang="en-US" dirty="0" smtClean="0"/>
              <a:t>Bathroom</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smtClean="0"/>
              <a:t>That Is </a:t>
            </a:r>
            <a:r>
              <a:rPr lang="en-US" dirty="0" err="1" smtClean="0"/>
              <a:t>awoms</a:t>
            </a:r>
            <a:r>
              <a:rPr lang="en-US" dirty="0" smtClean="0"/>
              <a:t> </a:t>
            </a:r>
          </a:p>
          <a:p>
            <a:pPr marL="0" lvl="0" indent="0" algn="l" rtl="0">
              <a:spcBef>
                <a:spcPts val="0"/>
              </a:spcBef>
              <a:spcAft>
                <a:spcPts val="0"/>
              </a:spcAft>
              <a:buNone/>
            </a:pPr>
            <a:r>
              <a:rPr lang="en-US" dirty="0" smtClean="0"/>
              <a:t> play </a:t>
            </a:r>
          </a:p>
          <a:p>
            <a:pPr marL="0" lvl="0" indent="0" algn="l" rtl="0">
              <a:spcBef>
                <a:spcPts val="0"/>
              </a:spcBef>
              <a:spcAft>
                <a:spcPts val="0"/>
              </a:spcAft>
              <a:buNone/>
            </a:pPr>
            <a:r>
              <a:rPr lang="en-US" dirty="0" smtClean="0"/>
              <a:t>No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733109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e84aac6d0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e84aac6d0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32685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0d7ae03d4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10d7ae03d4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24752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e84aac6d0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e84aac6d0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110610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e84aac6d0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e84aac6d0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993479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0e413425e1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0e413425e1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3436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10e91f73e27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10e91f73e27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1493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3"/>
        <p:cNvGrpSpPr/>
        <p:nvPr/>
      </p:nvGrpSpPr>
      <p:grpSpPr>
        <a:xfrm>
          <a:off x="0" y="0"/>
          <a:ext cx="0" cy="0"/>
          <a:chOff x="0" y="0"/>
          <a:chExt cx="0" cy="0"/>
        </a:xfrm>
      </p:grpSpPr>
      <p:sp>
        <p:nvSpPr>
          <p:cNvPr id="2294" name="Google Shape;2294;g10e998051d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5" name="Google Shape;2295;g10e998051d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404794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3"/>
        <p:cNvGrpSpPr/>
        <p:nvPr/>
      </p:nvGrpSpPr>
      <p:grpSpPr>
        <a:xfrm>
          <a:off x="0" y="0"/>
          <a:ext cx="0" cy="0"/>
          <a:chOff x="0" y="0"/>
          <a:chExt cx="0" cy="0"/>
        </a:xfrm>
      </p:grpSpPr>
      <p:sp>
        <p:nvSpPr>
          <p:cNvPr id="2294" name="Google Shape;2294;g10e998051d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5" name="Google Shape;2295;g10e998051d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03745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e91f73e2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e91f73e2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416042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10e91f73e27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10e91f73e27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0554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0d7ae03d4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10d7ae03d4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3363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e84aac6d0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e84aac6d0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0330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0d7ae03d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0d7ae03d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68923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0e91f73e27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10e91f73e27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113024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0d7ae03d4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10d7ae03d4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9980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0e91f73e27_0_1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0e91f73e27_0_1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5153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0e91f73e27_0_1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0e91f73e27_0_1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4184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5"/>
            </a:gs>
            <a:gs pos="48000">
              <a:schemeClr val="accent4"/>
            </a:gs>
            <a:gs pos="100000">
              <a:schemeClr val="accent2"/>
            </a:gs>
          </a:gsLst>
          <a:lin ang="2698631"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967650"/>
            <a:ext cx="3972000" cy="3027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dk1"/>
              </a:buClr>
              <a:buSzPts val="4900"/>
              <a:buNone/>
              <a:defRPr sz="5000">
                <a:solidFill>
                  <a:schemeClr val="dk1"/>
                </a:solidFill>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995250"/>
            <a:ext cx="4359000" cy="4095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9pPr>
          </a:lstStyle>
          <a:p>
            <a:endParaRPr/>
          </a:p>
        </p:txBody>
      </p:sp>
      <p:grpSp>
        <p:nvGrpSpPr>
          <p:cNvPr id="11" name="Google Shape;11;p2"/>
          <p:cNvGrpSpPr/>
          <p:nvPr/>
        </p:nvGrpSpPr>
        <p:grpSpPr>
          <a:xfrm rot="5400000">
            <a:off x="7002555" y="-662466"/>
            <a:ext cx="1673084" cy="3614193"/>
            <a:chOff x="7350442" y="2608992"/>
            <a:chExt cx="777239" cy="1673160"/>
          </a:xfrm>
        </p:grpSpPr>
        <p:sp>
          <p:nvSpPr>
            <p:cNvPr id="12" name="Google Shape;12;p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BLANK_1_1_1_1_1">
    <p:spTree>
      <p:nvGrpSpPr>
        <p:cNvPr id="1" name="Shape 138"/>
        <p:cNvGrpSpPr/>
        <p:nvPr/>
      </p:nvGrpSpPr>
      <p:grpSpPr>
        <a:xfrm>
          <a:off x="0" y="0"/>
          <a:ext cx="0" cy="0"/>
          <a:chOff x="0" y="0"/>
          <a:chExt cx="0" cy="0"/>
        </a:xfrm>
      </p:grpSpPr>
      <p:sp>
        <p:nvSpPr>
          <p:cNvPr id="139" name="Google Shape;139;p20"/>
          <p:cNvSpPr txBox="1">
            <a:spLocks noGrp="1"/>
          </p:cNvSpPr>
          <p:nvPr>
            <p:ph type="title"/>
          </p:nvPr>
        </p:nvSpPr>
        <p:spPr>
          <a:xfrm>
            <a:off x="1584063" y="1543600"/>
            <a:ext cx="2337300" cy="3918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0" name="Google Shape;140;p20"/>
          <p:cNvSpPr txBox="1">
            <a:spLocks noGrp="1"/>
          </p:cNvSpPr>
          <p:nvPr>
            <p:ph type="subTitle" idx="1"/>
          </p:nvPr>
        </p:nvSpPr>
        <p:spPr>
          <a:xfrm>
            <a:off x="1584063" y="1938600"/>
            <a:ext cx="23373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1" name="Google Shape;141;p20"/>
          <p:cNvSpPr txBox="1">
            <a:spLocks noGrp="1"/>
          </p:cNvSpPr>
          <p:nvPr>
            <p:ph type="title" idx="2"/>
          </p:nvPr>
        </p:nvSpPr>
        <p:spPr>
          <a:xfrm>
            <a:off x="5704788" y="1543600"/>
            <a:ext cx="2340900" cy="3918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2" name="Google Shape;142;p20"/>
          <p:cNvSpPr txBox="1">
            <a:spLocks noGrp="1"/>
          </p:cNvSpPr>
          <p:nvPr>
            <p:ph type="subTitle" idx="3"/>
          </p:nvPr>
        </p:nvSpPr>
        <p:spPr>
          <a:xfrm>
            <a:off x="5704788" y="1938600"/>
            <a:ext cx="23409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3" name="Google Shape;143;p20"/>
          <p:cNvSpPr txBox="1">
            <a:spLocks noGrp="1"/>
          </p:cNvSpPr>
          <p:nvPr>
            <p:ph type="title" idx="4"/>
          </p:nvPr>
        </p:nvSpPr>
        <p:spPr>
          <a:xfrm>
            <a:off x="3644425" y="3290400"/>
            <a:ext cx="2337300" cy="3933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4" name="Google Shape;144;p20"/>
          <p:cNvSpPr txBox="1">
            <a:spLocks noGrp="1"/>
          </p:cNvSpPr>
          <p:nvPr>
            <p:ph type="subTitle" idx="5"/>
          </p:nvPr>
        </p:nvSpPr>
        <p:spPr>
          <a:xfrm>
            <a:off x="3644425" y="3682009"/>
            <a:ext cx="23373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5" name="Google Shape;145;p20"/>
          <p:cNvSpPr txBox="1">
            <a:spLocks noGrp="1"/>
          </p:cNvSpPr>
          <p:nvPr>
            <p:ph type="title" idx="6"/>
          </p:nvPr>
        </p:nvSpPr>
        <p:spPr>
          <a:xfrm>
            <a:off x="720000" y="539500"/>
            <a:ext cx="77109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BLANK_1_1_1_1_1_1_1_1">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xfrm>
            <a:off x="1495425" y="1599975"/>
            <a:ext cx="13221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8" name="Google Shape;148;p21"/>
          <p:cNvSpPr txBox="1">
            <a:spLocks noGrp="1"/>
          </p:cNvSpPr>
          <p:nvPr>
            <p:ph type="subTitle" idx="1"/>
          </p:nvPr>
        </p:nvSpPr>
        <p:spPr>
          <a:xfrm>
            <a:off x="1495425" y="2003850"/>
            <a:ext cx="1322100" cy="6546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9" name="Google Shape;149;p21"/>
          <p:cNvSpPr txBox="1">
            <a:spLocks noGrp="1"/>
          </p:cNvSpPr>
          <p:nvPr>
            <p:ph type="title" idx="2"/>
          </p:nvPr>
        </p:nvSpPr>
        <p:spPr>
          <a:xfrm>
            <a:off x="4211550" y="1599975"/>
            <a:ext cx="13221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0" name="Google Shape;150;p21"/>
          <p:cNvSpPr txBox="1">
            <a:spLocks noGrp="1"/>
          </p:cNvSpPr>
          <p:nvPr>
            <p:ph type="subTitle" idx="3"/>
          </p:nvPr>
        </p:nvSpPr>
        <p:spPr>
          <a:xfrm>
            <a:off x="4211550" y="2003850"/>
            <a:ext cx="1322100" cy="6546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1" name="Google Shape;151;p21"/>
          <p:cNvSpPr txBox="1">
            <a:spLocks noGrp="1"/>
          </p:cNvSpPr>
          <p:nvPr>
            <p:ph type="title" idx="4"/>
          </p:nvPr>
        </p:nvSpPr>
        <p:spPr>
          <a:xfrm>
            <a:off x="1495425" y="3329975"/>
            <a:ext cx="1322100" cy="3663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2" name="Google Shape;152;p21"/>
          <p:cNvSpPr txBox="1">
            <a:spLocks noGrp="1"/>
          </p:cNvSpPr>
          <p:nvPr>
            <p:ph type="subTitle" idx="5"/>
          </p:nvPr>
        </p:nvSpPr>
        <p:spPr>
          <a:xfrm>
            <a:off x="1495425" y="3733325"/>
            <a:ext cx="1322100" cy="6552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3" name="Google Shape;153;p21"/>
          <p:cNvSpPr txBox="1">
            <a:spLocks noGrp="1"/>
          </p:cNvSpPr>
          <p:nvPr>
            <p:ph type="title" idx="6"/>
          </p:nvPr>
        </p:nvSpPr>
        <p:spPr>
          <a:xfrm>
            <a:off x="4211550" y="3329974"/>
            <a:ext cx="1322100" cy="3639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4" name="Google Shape;154;p21"/>
          <p:cNvSpPr txBox="1">
            <a:spLocks noGrp="1"/>
          </p:cNvSpPr>
          <p:nvPr>
            <p:ph type="subTitle" idx="7"/>
          </p:nvPr>
        </p:nvSpPr>
        <p:spPr>
          <a:xfrm>
            <a:off x="4211550" y="3733375"/>
            <a:ext cx="1322100" cy="6549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5" name="Google Shape;155;p21"/>
          <p:cNvSpPr txBox="1">
            <a:spLocks noGrp="1"/>
          </p:cNvSpPr>
          <p:nvPr>
            <p:ph type="title" idx="8"/>
          </p:nvPr>
        </p:nvSpPr>
        <p:spPr>
          <a:xfrm>
            <a:off x="6927550" y="1599975"/>
            <a:ext cx="13221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6" name="Google Shape;156;p21"/>
          <p:cNvSpPr txBox="1">
            <a:spLocks noGrp="1"/>
          </p:cNvSpPr>
          <p:nvPr>
            <p:ph type="subTitle" idx="9"/>
          </p:nvPr>
        </p:nvSpPr>
        <p:spPr>
          <a:xfrm>
            <a:off x="6927675" y="2003838"/>
            <a:ext cx="1322100" cy="6546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7" name="Google Shape;157;p21"/>
          <p:cNvSpPr txBox="1">
            <a:spLocks noGrp="1"/>
          </p:cNvSpPr>
          <p:nvPr>
            <p:ph type="title" idx="13"/>
          </p:nvPr>
        </p:nvSpPr>
        <p:spPr>
          <a:xfrm>
            <a:off x="6927675" y="3329974"/>
            <a:ext cx="1322100" cy="3639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8" name="Google Shape;158;p21"/>
          <p:cNvSpPr txBox="1">
            <a:spLocks noGrp="1"/>
          </p:cNvSpPr>
          <p:nvPr>
            <p:ph type="subTitle" idx="14"/>
          </p:nvPr>
        </p:nvSpPr>
        <p:spPr>
          <a:xfrm>
            <a:off x="6927675" y="3733375"/>
            <a:ext cx="1322100" cy="6549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9" name="Google Shape;159;p21"/>
          <p:cNvSpPr txBox="1">
            <a:spLocks noGrp="1"/>
          </p:cNvSpPr>
          <p:nvPr>
            <p:ph type="title" idx="15"/>
          </p:nvPr>
        </p:nvSpPr>
        <p:spPr>
          <a:xfrm>
            <a:off x="720000" y="539500"/>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_1_1_1_1">
    <p:bg>
      <p:bgPr>
        <a:gradFill>
          <a:gsLst>
            <a:gs pos="0">
              <a:schemeClr val="accent3"/>
            </a:gs>
            <a:gs pos="44000">
              <a:schemeClr val="accent4"/>
            </a:gs>
            <a:gs pos="100000">
              <a:schemeClr val="accent5"/>
            </a:gs>
          </a:gsLst>
          <a:lin ang="2698631" scaled="0"/>
        </a:gradFill>
        <a:effectLst/>
      </p:bgPr>
    </p:bg>
    <p:spTree>
      <p:nvGrpSpPr>
        <p:cNvPr id="1" name="Shape 217"/>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_1_1_1_2">
    <p:bg>
      <p:bgPr>
        <a:gradFill>
          <a:gsLst>
            <a:gs pos="0">
              <a:schemeClr val="accent2"/>
            </a:gs>
            <a:gs pos="36000">
              <a:schemeClr val="accent4"/>
            </a:gs>
            <a:gs pos="100000">
              <a:schemeClr val="accent4"/>
            </a:gs>
          </a:gsLst>
          <a:lin ang="2698631" scaled="0"/>
        </a:gradFill>
        <a:effectLst/>
      </p:bgPr>
    </p:bg>
    <p:spTree>
      <p:nvGrpSpPr>
        <p:cNvPr id="1" name="Shape 21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5540775" y="1840338"/>
            <a:ext cx="2421900" cy="10629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None/>
              <a:defRPr sz="3400"/>
            </a:lvl2pPr>
            <a:lvl3pPr lvl="2" rtl="0">
              <a:spcBef>
                <a:spcPts val="0"/>
              </a:spcBef>
              <a:spcAft>
                <a:spcPts val="0"/>
              </a:spcAft>
              <a:buSzPts val="3400"/>
              <a:buNone/>
              <a:defRPr sz="3400"/>
            </a:lvl3pPr>
            <a:lvl4pPr lvl="3" rtl="0">
              <a:spcBef>
                <a:spcPts val="0"/>
              </a:spcBef>
              <a:spcAft>
                <a:spcPts val="0"/>
              </a:spcAft>
              <a:buSzPts val="3400"/>
              <a:buNone/>
              <a:defRPr sz="3400"/>
            </a:lvl4pPr>
            <a:lvl5pPr lvl="4" rtl="0">
              <a:spcBef>
                <a:spcPts val="0"/>
              </a:spcBef>
              <a:spcAft>
                <a:spcPts val="0"/>
              </a:spcAft>
              <a:buSzPts val="3400"/>
              <a:buNone/>
              <a:defRPr sz="3400"/>
            </a:lvl5pPr>
            <a:lvl6pPr lvl="5" rtl="0">
              <a:spcBef>
                <a:spcPts val="0"/>
              </a:spcBef>
              <a:spcAft>
                <a:spcPts val="0"/>
              </a:spcAft>
              <a:buSzPts val="3400"/>
              <a:buNone/>
              <a:defRPr sz="3400"/>
            </a:lvl6pPr>
            <a:lvl7pPr lvl="6" rtl="0">
              <a:spcBef>
                <a:spcPts val="0"/>
              </a:spcBef>
              <a:spcAft>
                <a:spcPts val="0"/>
              </a:spcAft>
              <a:buSzPts val="3400"/>
              <a:buNone/>
              <a:defRPr sz="3400"/>
            </a:lvl7pPr>
            <a:lvl8pPr lvl="7" rtl="0">
              <a:spcBef>
                <a:spcPts val="0"/>
              </a:spcBef>
              <a:spcAft>
                <a:spcPts val="0"/>
              </a:spcAft>
              <a:buSzPts val="3400"/>
              <a:buNone/>
              <a:defRPr sz="3400"/>
            </a:lvl8pPr>
            <a:lvl9pPr lvl="8" rtl="0">
              <a:spcBef>
                <a:spcPts val="0"/>
              </a:spcBef>
              <a:spcAft>
                <a:spcPts val="0"/>
              </a:spcAft>
              <a:buSzPts val="3400"/>
              <a:buNone/>
              <a:defRPr sz="3400"/>
            </a:lvl9pPr>
          </a:lstStyle>
          <a:p>
            <a:endParaRPr/>
          </a:p>
        </p:txBody>
      </p:sp>
      <p:sp>
        <p:nvSpPr>
          <p:cNvPr id="22" name="Google Shape;22;p3"/>
          <p:cNvSpPr txBox="1">
            <a:spLocks noGrp="1"/>
          </p:cNvSpPr>
          <p:nvPr>
            <p:ph type="title" idx="2" hasCustomPrompt="1"/>
          </p:nvPr>
        </p:nvSpPr>
        <p:spPr>
          <a:xfrm>
            <a:off x="4768453" y="1840338"/>
            <a:ext cx="596100" cy="500400"/>
          </a:xfrm>
          <a:prstGeom prst="rect">
            <a:avLst/>
          </a:prstGeom>
        </p:spPr>
        <p:txBody>
          <a:bodyPr spcFirstLastPara="1" wrap="square" lIns="0" tIns="0" rIns="0" bIns="0" anchor="t" anchorCtr="0">
            <a:noAutofit/>
          </a:bodyPr>
          <a:lstStyle>
            <a:lvl1pPr lvl="0" algn="r" rtl="0">
              <a:spcBef>
                <a:spcPts val="0"/>
              </a:spcBef>
              <a:spcAft>
                <a:spcPts val="0"/>
              </a:spcAft>
              <a:buSzPts val="3400"/>
              <a:buNone/>
              <a:defRPr/>
            </a:lvl1pPr>
            <a:lvl2pPr lvl="1" algn="ctr" rtl="0">
              <a:spcBef>
                <a:spcPts val="0"/>
              </a:spcBef>
              <a:spcAft>
                <a:spcPts val="0"/>
              </a:spcAft>
              <a:buSzPts val="3400"/>
              <a:buNone/>
              <a:defRPr sz="3400"/>
            </a:lvl2pPr>
            <a:lvl3pPr lvl="2" algn="ctr" rtl="0">
              <a:spcBef>
                <a:spcPts val="0"/>
              </a:spcBef>
              <a:spcAft>
                <a:spcPts val="0"/>
              </a:spcAft>
              <a:buSzPts val="3400"/>
              <a:buNone/>
              <a:defRPr sz="3400"/>
            </a:lvl3pPr>
            <a:lvl4pPr lvl="3" algn="ctr" rtl="0">
              <a:spcBef>
                <a:spcPts val="0"/>
              </a:spcBef>
              <a:spcAft>
                <a:spcPts val="0"/>
              </a:spcAft>
              <a:buSzPts val="3400"/>
              <a:buNone/>
              <a:defRPr sz="3400"/>
            </a:lvl4pPr>
            <a:lvl5pPr lvl="4" algn="ctr" rtl="0">
              <a:spcBef>
                <a:spcPts val="0"/>
              </a:spcBef>
              <a:spcAft>
                <a:spcPts val="0"/>
              </a:spcAft>
              <a:buSzPts val="3400"/>
              <a:buNone/>
              <a:defRPr sz="3400"/>
            </a:lvl5pPr>
            <a:lvl6pPr lvl="5" algn="ctr" rtl="0">
              <a:spcBef>
                <a:spcPts val="0"/>
              </a:spcBef>
              <a:spcAft>
                <a:spcPts val="0"/>
              </a:spcAft>
              <a:buSzPts val="3400"/>
              <a:buNone/>
              <a:defRPr sz="3400"/>
            </a:lvl6pPr>
            <a:lvl7pPr lvl="6" algn="ctr" rtl="0">
              <a:spcBef>
                <a:spcPts val="0"/>
              </a:spcBef>
              <a:spcAft>
                <a:spcPts val="0"/>
              </a:spcAft>
              <a:buSzPts val="3400"/>
              <a:buNone/>
              <a:defRPr sz="3400"/>
            </a:lvl7pPr>
            <a:lvl8pPr lvl="7" algn="ctr" rtl="0">
              <a:spcBef>
                <a:spcPts val="0"/>
              </a:spcBef>
              <a:spcAft>
                <a:spcPts val="0"/>
              </a:spcAft>
              <a:buSzPts val="3400"/>
              <a:buNone/>
              <a:defRPr sz="3400"/>
            </a:lvl8pPr>
            <a:lvl9pPr lvl="8" algn="ctr" rtl="0">
              <a:spcBef>
                <a:spcPts val="0"/>
              </a:spcBef>
              <a:spcAft>
                <a:spcPts val="0"/>
              </a:spcAft>
              <a:buSzPts val="3400"/>
              <a:buNone/>
              <a:defRPr sz="3400"/>
            </a:lvl9pPr>
          </a:lstStyle>
          <a:p>
            <a:r>
              <a:t>xx%</a:t>
            </a:r>
          </a:p>
        </p:txBody>
      </p:sp>
      <p:sp>
        <p:nvSpPr>
          <p:cNvPr id="23" name="Google Shape;23;p3"/>
          <p:cNvSpPr txBox="1">
            <a:spLocks noGrp="1"/>
          </p:cNvSpPr>
          <p:nvPr>
            <p:ph type="subTitle" idx="1"/>
          </p:nvPr>
        </p:nvSpPr>
        <p:spPr>
          <a:xfrm>
            <a:off x="5514500" y="3055663"/>
            <a:ext cx="2421900" cy="465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SzPts val="1400"/>
              <a:buFont typeface="DM Sans"/>
              <a:buNone/>
              <a:defRPr>
                <a:latin typeface="DM Sans"/>
                <a:ea typeface="DM Sans"/>
                <a:cs typeface="DM Sans"/>
                <a:sym typeface="DM Sans"/>
              </a:defRPr>
            </a:lvl2pPr>
            <a:lvl3pPr lvl="2" algn="ctr" rtl="0">
              <a:lnSpc>
                <a:spcPct val="100000"/>
              </a:lnSpc>
              <a:spcBef>
                <a:spcPts val="0"/>
              </a:spcBef>
              <a:spcAft>
                <a:spcPts val="0"/>
              </a:spcAft>
              <a:buSzPts val="1400"/>
              <a:buFont typeface="DM Sans"/>
              <a:buNone/>
              <a:defRPr>
                <a:latin typeface="DM Sans"/>
                <a:ea typeface="DM Sans"/>
                <a:cs typeface="DM Sans"/>
                <a:sym typeface="DM Sans"/>
              </a:defRPr>
            </a:lvl3pPr>
            <a:lvl4pPr lvl="3" algn="ctr" rtl="0">
              <a:lnSpc>
                <a:spcPct val="100000"/>
              </a:lnSpc>
              <a:spcBef>
                <a:spcPts val="0"/>
              </a:spcBef>
              <a:spcAft>
                <a:spcPts val="0"/>
              </a:spcAft>
              <a:buSzPts val="1400"/>
              <a:buFont typeface="DM Sans"/>
              <a:buNone/>
              <a:defRPr>
                <a:latin typeface="DM Sans"/>
                <a:ea typeface="DM Sans"/>
                <a:cs typeface="DM Sans"/>
                <a:sym typeface="DM Sans"/>
              </a:defRPr>
            </a:lvl4pPr>
            <a:lvl5pPr lvl="4" algn="ctr" rtl="0">
              <a:lnSpc>
                <a:spcPct val="100000"/>
              </a:lnSpc>
              <a:spcBef>
                <a:spcPts val="0"/>
              </a:spcBef>
              <a:spcAft>
                <a:spcPts val="0"/>
              </a:spcAft>
              <a:buSzPts val="1400"/>
              <a:buFont typeface="DM Sans"/>
              <a:buNone/>
              <a:defRPr>
                <a:latin typeface="DM Sans"/>
                <a:ea typeface="DM Sans"/>
                <a:cs typeface="DM Sans"/>
                <a:sym typeface="DM Sans"/>
              </a:defRPr>
            </a:lvl5pPr>
            <a:lvl6pPr lvl="5" algn="ctr" rtl="0">
              <a:lnSpc>
                <a:spcPct val="100000"/>
              </a:lnSpc>
              <a:spcBef>
                <a:spcPts val="0"/>
              </a:spcBef>
              <a:spcAft>
                <a:spcPts val="0"/>
              </a:spcAft>
              <a:buSzPts val="1400"/>
              <a:buFont typeface="DM Sans"/>
              <a:buNone/>
              <a:defRPr>
                <a:latin typeface="DM Sans"/>
                <a:ea typeface="DM Sans"/>
                <a:cs typeface="DM Sans"/>
                <a:sym typeface="DM Sans"/>
              </a:defRPr>
            </a:lvl6pPr>
            <a:lvl7pPr lvl="6" algn="ctr" rtl="0">
              <a:lnSpc>
                <a:spcPct val="100000"/>
              </a:lnSpc>
              <a:spcBef>
                <a:spcPts val="0"/>
              </a:spcBef>
              <a:spcAft>
                <a:spcPts val="0"/>
              </a:spcAft>
              <a:buSzPts val="1400"/>
              <a:buFont typeface="DM Sans"/>
              <a:buNone/>
              <a:defRPr>
                <a:latin typeface="DM Sans"/>
                <a:ea typeface="DM Sans"/>
                <a:cs typeface="DM Sans"/>
                <a:sym typeface="DM Sans"/>
              </a:defRPr>
            </a:lvl7pPr>
            <a:lvl8pPr lvl="7" algn="ctr" rtl="0">
              <a:lnSpc>
                <a:spcPct val="100000"/>
              </a:lnSpc>
              <a:spcBef>
                <a:spcPts val="0"/>
              </a:spcBef>
              <a:spcAft>
                <a:spcPts val="0"/>
              </a:spcAft>
              <a:buSzPts val="1400"/>
              <a:buFont typeface="DM Sans"/>
              <a:buNone/>
              <a:defRPr>
                <a:latin typeface="DM Sans"/>
                <a:ea typeface="DM Sans"/>
                <a:cs typeface="DM Sans"/>
                <a:sym typeface="DM Sans"/>
              </a:defRPr>
            </a:lvl8pPr>
            <a:lvl9pPr lvl="8" algn="ctr" rtl="0">
              <a:lnSpc>
                <a:spcPct val="100000"/>
              </a:lnSpc>
              <a:spcBef>
                <a:spcPts val="0"/>
              </a:spcBef>
              <a:spcAft>
                <a:spcPts val="0"/>
              </a:spcAft>
              <a:buSzPts val="1400"/>
              <a:buFont typeface="DM Sans"/>
              <a:buNone/>
              <a:defRPr>
                <a:latin typeface="DM Sans"/>
                <a:ea typeface="DM Sans"/>
                <a:cs typeface="DM Sans"/>
                <a:sym typeface="DM Sans"/>
              </a:defRPr>
            </a:lvl9pPr>
          </a:lstStyle>
          <a:p>
            <a:endParaRPr/>
          </a:p>
        </p:txBody>
      </p:sp>
      <p:grpSp>
        <p:nvGrpSpPr>
          <p:cNvPr id="24" name="Google Shape;24;p3"/>
          <p:cNvGrpSpPr/>
          <p:nvPr/>
        </p:nvGrpSpPr>
        <p:grpSpPr>
          <a:xfrm rot="5400000">
            <a:off x="976911" y="3061602"/>
            <a:ext cx="1683966" cy="3637785"/>
            <a:chOff x="7350442" y="2608992"/>
            <a:chExt cx="777239" cy="1673160"/>
          </a:xfrm>
        </p:grpSpPr>
        <p:sp>
          <p:nvSpPr>
            <p:cNvPr id="25" name="Google Shape;25;p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 name="Google Shape;33;p3"/>
          <p:cNvGrpSpPr/>
          <p:nvPr/>
        </p:nvGrpSpPr>
        <p:grpSpPr>
          <a:xfrm rot="5400000" flipH="1">
            <a:off x="6568632" y="-1639800"/>
            <a:ext cx="1684044" cy="3637785"/>
            <a:chOff x="7350442" y="2608992"/>
            <a:chExt cx="777239" cy="1673160"/>
          </a:xfrm>
        </p:grpSpPr>
        <p:sp>
          <p:nvSpPr>
            <p:cNvPr id="34" name="Google Shape;34;p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1321350" y="1039750"/>
            <a:ext cx="3866400" cy="5727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7"/>
          <p:cNvSpPr txBox="1">
            <a:spLocks noGrp="1"/>
          </p:cNvSpPr>
          <p:nvPr>
            <p:ph type="body" idx="1"/>
          </p:nvPr>
        </p:nvSpPr>
        <p:spPr>
          <a:xfrm>
            <a:off x="1321350" y="1984800"/>
            <a:ext cx="3866400" cy="23193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grpSp>
        <p:nvGrpSpPr>
          <p:cNvPr id="56" name="Google Shape;56;p7"/>
          <p:cNvGrpSpPr/>
          <p:nvPr/>
        </p:nvGrpSpPr>
        <p:grpSpPr>
          <a:xfrm flipH="1">
            <a:off x="-1145294" y="-39521"/>
            <a:ext cx="2029371" cy="4383847"/>
            <a:chOff x="7350442" y="2608992"/>
            <a:chExt cx="777239" cy="1673160"/>
          </a:xfrm>
        </p:grpSpPr>
        <p:sp>
          <p:nvSpPr>
            <p:cNvPr id="57" name="Google Shape;57;p7"/>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7"/>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7"/>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7"/>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7"/>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7"/>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7"/>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7"/>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1713900" y="1458900"/>
            <a:ext cx="5716200" cy="2225700"/>
          </a:xfrm>
          <a:prstGeom prst="rect">
            <a:avLst/>
          </a:prstGeom>
        </p:spPr>
        <p:txBody>
          <a:bodyPr spcFirstLastPara="1" wrap="square" lIns="0" tIns="0" rIns="0" bIns="0" anchor="ctr" anchorCtr="0">
            <a:noAutofit/>
          </a:bodyPr>
          <a:lstStyle>
            <a:lvl1pPr lvl="0" algn="ctr" rtl="0">
              <a:spcBef>
                <a:spcPts val="0"/>
              </a:spcBef>
              <a:spcAft>
                <a:spcPts val="0"/>
              </a:spcAft>
              <a:buSzPts val="4900"/>
              <a:buNone/>
              <a:defRPr sz="7200"/>
            </a:lvl1pPr>
            <a:lvl2pPr lvl="1" algn="ctr" rtl="0">
              <a:spcBef>
                <a:spcPts val="0"/>
              </a:spcBef>
              <a:spcAft>
                <a:spcPts val="0"/>
              </a:spcAft>
              <a:buSzPts val="4900"/>
              <a:buNone/>
              <a:defRPr sz="4900"/>
            </a:lvl2pPr>
            <a:lvl3pPr lvl="2" algn="ctr" rtl="0">
              <a:spcBef>
                <a:spcPts val="0"/>
              </a:spcBef>
              <a:spcAft>
                <a:spcPts val="0"/>
              </a:spcAft>
              <a:buSzPts val="4900"/>
              <a:buNone/>
              <a:defRPr sz="4900"/>
            </a:lvl3pPr>
            <a:lvl4pPr lvl="3" algn="ctr" rtl="0">
              <a:spcBef>
                <a:spcPts val="0"/>
              </a:spcBef>
              <a:spcAft>
                <a:spcPts val="0"/>
              </a:spcAft>
              <a:buSzPts val="4900"/>
              <a:buNone/>
              <a:defRPr sz="4900"/>
            </a:lvl4pPr>
            <a:lvl5pPr lvl="4" algn="ctr" rtl="0">
              <a:spcBef>
                <a:spcPts val="0"/>
              </a:spcBef>
              <a:spcAft>
                <a:spcPts val="0"/>
              </a:spcAft>
              <a:buSzPts val="4900"/>
              <a:buNone/>
              <a:defRPr sz="4900"/>
            </a:lvl5pPr>
            <a:lvl6pPr lvl="5" algn="ctr" rtl="0">
              <a:spcBef>
                <a:spcPts val="0"/>
              </a:spcBef>
              <a:spcAft>
                <a:spcPts val="0"/>
              </a:spcAft>
              <a:buSzPts val="4900"/>
              <a:buNone/>
              <a:defRPr sz="4900"/>
            </a:lvl6pPr>
            <a:lvl7pPr lvl="6" algn="ctr" rtl="0">
              <a:spcBef>
                <a:spcPts val="0"/>
              </a:spcBef>
              <a:spcAft>
                <a:spcPts val="0"/>
              </a:spcAft>
              <a:buSzPts val="4900"/>
              <a:buNone/>
              <a:defRPr sz="4900"/>
            </a:lvl7pPr>
            <a:lvl8pPr lvl="7" algn="ctr" rtl="0">
              <a:spcBef>
                <a:spcPts val="0"/>
              </a:spcBef>
              <a:spcAft>
                <a:spcPts val="0"/>
              </a:spcAft>
              <a:buSzPts val="4900"/>
              <a:buNone/>
              <a:defRPr sz="4900"/>
            </a:lvl8pPr>
            <a:lvl9pPr lvl="8" algn="ctr" rtl="0">
              <a:spcBef>
                <a:spcPts val="0"/>
              </a:spcBef>
              <a:spcAft>
                <a:spcPts val="0"/>
              </a:spcAft>
              <a:buSzPts val="4900"/>
              <a:buNone/>
              <a:defRPr sz="49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sp>
        <p:nvSpPr>
          <p:cNvPr id="68" name="Google Shape;68;p9"/>
          <p:cNvSpPr txBox="1">
            <a:spLocks noGrp="1"/>
          </p:cNvSpPr>
          <p:nvPr>
            <p:ph type="title"/>
          </p:nvPr>
        </p:nvSpPr>
        <p:spPr>
          <a:xfrm>
            <a:off x="2916875" y="1499525"/>
            <a:ext cx="3357900" cy="576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9" name="Google Shape;69;p9"/>
          <p:cNvSpPr txBox="1">
            <a:spLocks noGrp="1"/>
          </p:cNvSpPr>
          <p:nvPr>
            <p:ph type="subTitle" idx="1"/>
          </p:nvPr>
        </p:nvSpPr>
        <p:spPr>
          <a:xfrm>
            <a:off x="2916875" y="2308375"/>
            <a:ext cx="3357900" cy="13356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400"/>
              <a:buFont typeface="DM Sans"/>
              <a:buNone/>
              <a:defRPr sz="1600">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01"/>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2"/>
        <p:cNvGrpSpPr/>
        <p:nvPr/>
      </p:nvGrpSpPr>
      <p:grpSpPr>
        <a:xfrm>
          <a:off x="0" y="0"/>
          <a:ext cx="0" cy="0"/>
          <a:chOff x="0" y="0"/>
          <a:chExt cx="0" cy="0"/>
        </a:xfrm>
      </p:grpSpPr>
      <p:sp>
        <p:nvSpPr>
          <p:cNvPr id="103" name="Google Shape;103;p13"/>
          <p:cNvSpPr txBox="1">
            <a:spLocks noGrp="1"/>
          </p:cNvSpPr>
          <p:nvPr>
            <p:ph type="title"/>
          </p:nvPr>
        </p:nvSpPr>
        <p:spPr>
          <a:xfrm>
            <a:off x="1849288" y="1728870"/>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04" name="Google Shape;104;p13"/>
          <p:cNvSpPr txBox="1">
            <a:spLocks noGrp="1"/>
          </p:cNvSpPr>
          <p:nvPr>
            <p:ph type="title" idx="2" hasCustomPrompt="1"/>
          </p:nvPr>
        </p:nvSpPr>
        <p:spPr>
          <a:xfrm>
            <a:off x="695771" y="1749900"/>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subTitle" idx="1"/>
          </p:nvPr>
        </p:nvSpPr>
        <p:spPr>
          <a:xfrm>
            <a:off x="1849288" y="2105212"/>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06" name="Google Shape;106;p13"/>
          <p:cNvSpPr txBox="1">
            <a:spLocks noGrp="1"/>
          </p:cNvSpPr>
          <p:nvPr>
            <p:ph type="title" idx="3"/>
          </p:nvPr>
        </p:nvSpPr>
        <p:spPr>
          <a:xfrm>
            <a:off x="6111838" y="1730349"/>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07" name="Google Shape;107;p13"/>
          <p:cNvSpPr txBox="1">
            <a:spLocks noGrp="1"/>
          </p:cNvSpPr>
          <p:nvPr>
            <p:ph type="title" idx="4" hasCustomPrompt="1"/>
          </p:nvPr>
        </p:nvSpPr>
        <p:spPr>
          <a:xfrm>
            <a:off x="4961874" y="1749900"/>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subTitle" idx="5"/>
          </p:nvPr>
        </p:nvSpPr>
        <p:spPr>
          <a:xfrm>
            <a:off x="6111838" y="2110350"/>
            <a:ext cx="2336400" cy="48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09" name="Google Shape;109;p13"/>
          <p:cNvSpPr txBox="1">
            <a:spLocks noGrp="1"/>
          </p:cNvSpPr>
          <p:nvPr>
            <p:ph type="title" idx="6"/>
          </p:nvPr>
        </p:nvSpPr>
        <p:spPr>
          <a:xfrm>
            <a:off x="1853038" y="3419068"/>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10" name="Google Shape;110;p13"/>
          <p:cNvSpPr txBox="1">
            <a:spLocks noGrp="1"/>
          </p:cNvSpPr>
          <p:nvPr>
            <p:ph type="title" idx="7" hasCustomPrompt="1"/>
          </p:nvPr>
        </p:nvSpPr>
        <p:spPr>
          <a:xfrm>
            <a:off x="695771" y="3448775"/>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subTitle" idx="8"/>
          </p:nvPr>
        </p:nvSpPr>
        <p:spPr>
          <a:xfrm>
            <a:off x="1853038" y="3800225"/>
            <a:ext cx="2336400" cy="48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12" name="Google Shape;112;p13"/>
          <p:cNvSpPr txBox="1">
            <a:spLocks noGrp="1"/>
          </p:cNvSpPr>
          <p:nvPr>
            <p:ph type="title" idx="9"/>
          </p:nvPr>
        </p:nvSpPr>
        <p:spPr>
          <a:xfrm>
            <a:off x="6111838" y="3421989"/>
            <a:ext cx="2336400" cy="3612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13" name="Google Shape;113;p13"/>
          <p:cNvSpPr txBox="1">
            <a:spLocks noGrp="1"/>
          </p:cNvSpPr>
          <p:nvPr>
            <p:ph type="title" idx="13" hasCustomPrompt="1"/>
          </p:nvPr>
        </p:nvSpPr>
        <p:spPr>
          <a:xfrm>
            <a:off x="4961874" y="3453772"/>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subTitle" idx="14"/>
          </p:nvPr>
        </p:nvSpPr>
        <p:spPr>
          <a:xfrm>
            <a:off x="6111838" y="3797480"/>
            <a:ext cx="2336400" cy="484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15" name="Google Shape;115;p13"/>
          <p:cNvSpPr txBox="1">
            <a:spLocks noGrp="1"/>
          </p:cNvSpPr>
          <p:nvPr>
            <p:ph type="title" idx="15"/>
          </p:nvPr>
        </p:nvSpPr>
        <p:spPr>
          <a:xfrm>
            <a:off x="720000" y="539496"/>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BLANK_1_1_1">
    <p:spTree>
      <p:nvGrpSpPr>
        <p:cNvPr id="1" name="Shape 116"/>
        <p:cNvGrpSpPr/>
        <p:nvPr/>
      </p:nvGrpSpPr>
      <p:grpSpPr>
        <a:xfrm>
          <a:off x="0" y="0"/>
          <a:ext cx="0" cy="0"/>
          <a:chOff x="0" y="0"/>
          <a:chExt cx="0" cy="0"/>
        </a:xfrm>
      </p:grpSpPr>
      <p:sp>
        <p:nvSpPr>
          <p:cNvPr id="117" name="Google Shape;117;p14"/>
          <p:cNvSpPr txBox="1">
            <a:spLocks noGrp="1"/>
          </p:cNvSpPr>
          <p:nvPr>
            <p:ph type="subTitle" idx="1"/>
          </p:nvPr>
        </p:nvSpPr>
        <p:spPr>
          <a:xfrm>
            <a:off x="5381275" y="3173650"/>
            <a:ext cx="2887500" cy="914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9pPr>
          </a:lstStyle>
          <a:p>
            <a:endParaRPr/>
          </a:p>
        </p:txBody>
      </p:sp>
      <p:sp>
        <p:nvSpPr>
          <p:cNvPr id="118" name="Google Shape;118;p14"/>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3">
  <p:cSld name="BLANK_1_1_1_2_1_2">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5"/>
            </a:gs>
            <a:gs pos="48000">
              <a:schemeClr val="accent4"/>
            </a:gs>
            <a:gs pos="100000">
              <a:schemeClr val="accent2"/>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496"/>
            <a:ext cx="7708500" cy="576000"/>
          </a:xfrm>
          <a:prstGeom prst="rect">
            <a:avLst/>
          </a:prstGeom>
          <a:noFill/>
          <a:ln>
            <a:noFill/>
          </a:ln>
        </p:spPr>
        <p:txBody>
          <a:bodyPr spcFirstLastPara="1" wrap="square" lIns="0" tIns="0" rIns="0" bIns="0" anchor="t" anchorCtr="0">
            <a:noAutofit/>
          </a:bodyPr>
          <a:lstStyle>
            <a:lvl1pPr lvl="0" rtl="0">
              <a:spcBef>
                <a:spcPts val="0"/>
              </a:spcBef>
              <a:spcAft>
                <a:spcPts val="0"/>
              </a:spcAft>
              <a:buClr>
                <a:schemeClr val="dk1"/>
              </a:buClr>
              <a:buSzPts val="3400"/>
              <a:buFont typeface="Oswald"/>
              <a:buNone/>
              <a:defRPr sz="3400">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rtl="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8" r:id="rId6"/>
    <p:sldLayoutId id="2147483659" r:id="rId7"/>
    <p:sldLayoutId id="2147483660" r:id="rId8"/>
    <p:sldLayoutId id="2147483663" r:id="rId9"/>
    <p:sldLayoutId id="2147483666" r:id="rId10"/>
    <p:sldLayoutId id="2147483667" r:id="rId11"/>
    <p:sldLayoutId id="2147483671" r:id="rId12"/>
    <p:sldLayoutId id="214748367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0"/>
          <p:cNvSpPr txBox="1">
            <a:spLocks noGrp="1"/>
          </p:cNvSpPr>
          <p:nvPr>
            <p:ph type="ctrTitle"/>
          </p:nvPr>
        </p:nvSpPr>
        <p:spPr>
          <a:xfrm>
            <a:off x="713225" y="967650"/>
            <a:ext cx="3972000" cy="3027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smtClean="0"/>
              <a:t>Interpreter Glove</a:t>
            </a:r>
            <a:endParaRPr dirty="0"/>
          </a:p>
        </p:txBody>
      </p:sp>
      <p:sp>
        <p:nvSpPr>
          <p:cNvPr id="230" name="Google Shape;230;p30"/>
          <p:cNvSpPr txBox="1">
            <a:spLocks noGrp="1"/>
          </p:cNvSpPr>
          <p:nvPr>
            <p:ph type="subTitle" idx="1"/>
          </p:nvPr>
        </p:nvSpPr>
        <p:spPr>
          <a:xfrm>
            <a:off x="713225" y="3995250"/>
            <a:ext cx="4359000" cy="409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smtClean="0"/>
              <a:t>Presented by:</a:t>
            </a:r>
          </a:p>
          <a:p>
            <a:pPr marL="0" lvl="0" indent="0" algn="l" rtl="0">
              <a:spcBef>
                <a:spcPts val="0"/>
              </a:spcBef>
              <a:spcAft>
                <a:spcPts val="0"/>
              </a:spcAft>
              <a:buNone/>
            </a:pPr>
            <a:r>
              <a:rPr lang="en" dirty="0" smtClean="0"/>
              <a:t>Sherry Ghobrial</a:t>
            </a:r>
          </a:p>
          <a:p>
            <a:pPr marL="0" lvl="0" indent="0" algn="l" rtl="0">
              <a:spcBef>
                <a:spcPts val="0"/>
              </a:spcBef>
              <a:spcAft>
                <a:spcPts val="0"/>
              </a:spcAft>
              <a:buNone/>
            </a:pPr>
            <a:r>
              <a:rPr lang="en" dirty="0" smtClean="0"/>
              <a:t>Peter Adel Gaber</a:t>
            </a:r>
          </a:p>
          <a:p>
            <a:pPr marL="0" lvl="0" indent="0" algn="l" rtl="0">
              <a:spcBef>
                <a:spcPts val="0"/>
              </a:spcBef>
              <a:spcAft>
                <a:spcPts val="0"/>
              </a:spcAft>
              <a:buNone/>
            </a:pPr>
            <a:r>
              <a:rPr lang="en" dirty="0" smtClean="0"/>
              <a:t>Ashrakat Ihab</a:t>
            </a:r>
            <a:endParaRPr dirty="0"/>
          </a:p>
        </p:txBody>
      </p:sp>
      <p:pic>
        <p:nvPicPr>
          <p:cNvPr id="5" name="Picture 4">
            <a:extLst>
              <a:ext uri="{FF2B5EF4-FFF2-40B4-BE49-F238E27FC236}">
                <a16:creationId xmlns="" xmlns:a16="http://schemas.microsoft.com/office/drawing/2014/main" xmlns:lc="http://schemas.openxmlformats.org/drawingml/2006/lockedCanvas" id="{DF3066AD-28AD-9F2A-0960-0FE47D082C5B}"/>
              </a:ext>
            </a:extLst>
          </p:cNvPr>
          <p:cNvPicPr>
            <a:picLocks noChangeAspect="1"/>
          </p:cNvPicPr>
          <p:nvPr/>
        </p:nvPicPr>
        <p:blipFill>
          <a:blip r:embed="rId3"/>
          <a:stretch>
            <a:fillRect/>
          </a:stretch>
        </p:blipFill>
        <p:spPr>
          <a:xfrm>
            <a:off x="5303783" y="0"/>
            <a:ext cx="3840217" cy="5125855"/>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0"/>
          <p:cNvSpPr/>
          <p:nvPr/>
        </p:nvSpPr>
        <p:spPr>
          <a:xfrm>
            <a:off x="570600" y="1210350"/>
            <a:ext cx="8002800" cy="2940600"/>
          </a:xfrm>
          <a:prstGeom prst="roundRect">
            <a:avLst>
              <a:gd name="adj" fmla="val 11903"/>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txBox="1">
            <a:spLocks noGrp="1"/>
          </p:cNvSpPr>
          <p:nvPr>
            <p:ph type="title"/>
          </p:nvPr>
        </p:nvSpPr>
        <p:spPr>
          <a:xfrm>
            <a:off x="5540775" y="1840338"/>
            <a:ext cx="2421900" cy="1062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smtClean="0"/>
              <a:t>SOFTWARE</a:t>
            </a:r>
            <a:endParaRPr dirty="0">
              <a:solidFill>
                <a:schemeClr val="accent1"/>
              </a:solidFill>
            </a:endParaRPr>
          </a:p>
          <a:p>
            <a:pPr marL="0" lvl="0" indent="0" algn="l" rtl="0">
              <a:spcBef>
                <a:spcPts val="0"/>
              </a:spcBef>
              <a:spcAft>
                <a:spcPts val="0"/>
              </a:spcAft>
              <a:buNone/>
            </a:pPr>
            <a:endParaRPr dirty="0"/>
          </a:p>
        </p:txBody>
      </p:sp>
      <p:sp>
        <p:nvSpPr>
          <p:cNvPr id="550" name="Google Shape;550;p40"/>
          <p:cNvSpPr txBox="1">
            <a:spLocks noGrp="1"/>
          </p:cNvSpPr>
          <p:nvPr>
            <p:ph type="title" idx="2"/>
          </p:nvPr>
        </p:nvSpPr>
        <p:spPr>
          <a:xfrm>
            <a:off x="4768453" y="1840338"/>
            <a:ext cx="596100" cy="5004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smtClean="0">
                <a:latin typeface="Oswald ExtraLight"/>
                <a:ea typeface="Oswald ExtraLight"/>
                <a:cs typeface="Oswald ExtraLight"/>
                <a:sym typeface="Oswald ExtraLight"/>
              </a:rPr>
              <a:t>03</a:t>
            </a:r>
            <a:r>
              <a:rPr lang="en" dirty="0" smtClean="0"/>
              <a:t>.</a:t>
            </a:r>
            <a:endParaRPr dirty="0"/>
          </a:p>
        </p:txBody>
      </p:sp>
      <p:sp>
        <p:nvSpPr>
          <p:cNvPr id="551" name="Google Shape;551;p40"/>
          <p:cNvSpPr txBox="1">
            <a:spLocks noGrp="1"/>
          </p:cNvSpPr>
          <p:nvPr>
            <p:ph type="subTitle" idx="1"/>
          </p:nvPr>
        </p:nvSpPr>
        <p:spPr>
          <a:xfrm>
            <a:off x="5514500" y="3055663"/>
            <a:ext cx="2421900" cy="465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dirty="0" smtClean="0"/>
              <a:t>Algorithm and Stored Signs</a:t>
            </a:r>
            <a:endParaRPr sz="1600" dirty="0"/>
          </a:p>
          <a:p>
            <a:pPr marL="0" lvl="0" indent="0" algn="l" rtl="0">
              <a:spcBef>
                <a:spcPts val="0"/>
              </a:spcBef>
              <a:spcAft>
                <a:spcPts val="0"/>
              </a:spcAft>
              <a:buNone/>
            </a:pPr>
            <a:endParaRPr dirty="0"/>
          </a:p>
        </p:txBody>
      </p:sp>
      <p:pic>
        <p:nvPicPr>
          <p:cNvPr id="552" name="Google Shape;552;p40"/>
          <p:cNvPicPr preferRelativeResize="0"/>
          <p:nvPr/>
        </p:nvPicPr>
        <p:blipFill rotWithShape="1">
          <a:blip r:embed="rId3">
            <a:alphaModFix/>
          </a:blip>
          <a:srcRect l="23948" r="23427"/>
          <a:stretch/>
        </p:blipFill>
        <p:spPr>
          <a:xfrm>
            <a:off x="848425" y="673350"/>
            <a:ext cx="3552000" cy="3796800"/>
          </a:xfrm>
          <a:prstGeom prst="roundRect">
            <a:avLst>
              <a:gd name="adj" fmla="val 10435"/>
            </a:avLst>
          </a:prstGeom>
          <a:noFill/>
          <a:ln w="19050" cap="flat" cmpd="sng">
            <a:solidFill>
              <a:srgbClr val="98FAFC"/>
            </a:solidFill>
            <a:prstDash val="solid"/>
            <a:round/>
            <a:headEnd type="none" w="sm" len="sm"/>
            <a:tailEnd type="none" w="sm" len="sm"/>
          </a:ln>
          <a:effectLst>
            <a:outerShdw blurRad="257175" dist="19050" dir="5400000" algn="bl" rotWithShape="0">
              <a:srgbClr val="98FAFC">
                <a:alpha val="41000"/>
              </a:srgbClr>
            </a:outerShdw>
          </a:effectLst>
        </p:spPr>
      </p:pic>
    </p:spTree>
    <p:extLst>
      <p:ext uri="{BB962C8B-B14F-4D97-AF65-F5344CB8AC3E}">
        <p14:creationId xmlns:p14="http://schemas.microsoft.com/office/powerpoint/2010/main" val="39441847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34"/>
          <p:cNvGrpSpPr/>
          <p:nvPr/>
        </p:nvGrpSpPr>
        <p:grpSpPr>
          <a:xfrm rot="5400000" flipH="1">
            <a:off x="642710" y="2353952"/>
            <a:ext cx="1923589" cy="4155628"/>
            <a:chOff x="7350442" y="2608992"/>
            <a:chExt cx="777239" cy="1673160"/>
          </a:xfrm>
        </p:grpSpPr>
        <p:sp>
          <p:nvSpPr>
            <p:cNvPr id="327" name="Google Shape;327;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 name="Google Shape;335;p34"/>
          <p:cNvGrpSpPr/>
          <p:nvPr/>
        </p:nvGrpSpPr>
        <p:grpSpPr>
          <a:xfrm rot="-5400000">
            <a:off x="6219010" y="-1200773"/>
            <a:ext cx="1923589" cy="4155628"/>
            <a:chOff x="7350442" y="2608992"/>
            <a:chExt cx="777239" cy="1673160"/>
          </a:xfrm>
        </p:grpSpPr>
        <p:sp>
          <p:nvSpPr>
            <p:cNvPr id="336" name="Google Shape;336;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aphicFrame>
        <p:nvGraphicFramePr>
          <p:cNvPr id="2" name="Table 1"/>
          <p:cNvGraphicFramePr>
            <a:graphicFrameLocks noGrp="1"/>
          </p:cNvGraphicFramePr>
          <p:nvPr>
            <p:extLst>
              <p:ext uri="{D42A27DB-BD31-4B8C-83A1-F6EECF244321}">
                <p14:modId xmlns:p14="http://schemas.microsoft.com/office/powerpoint/2010/main" val="1259179369"/>
              </p:ext>
            </p:extLst>
          </p:nvPr>
        </p:nvGraphicFramePr>
        <p:xfrm>
          <a:off x="5102990" y="741130"/>
          <a:ext cx="3874426" cy="1904332"/>
        </p:xfrm>
        <a:graphic>
          <a:graphicData uri="http://schemas.openxmlformats.org/drawingml/2006/table">
            <a:tbl>
              <a:tblPr firstRow="1" bandRow="1">
                <a:tableStyleId>{E269D01E-BC32-4049-B463-5C60D7B0CCD2}</a:tableStyleId>
              </a:tblPr>
              <a:tblGrid>
                <a:gridCol w="1937213"/>
                <a:gridCol w="1937213"/>
              </a:tblGrid>
              <a:tr h="690845">
                <a:tc>
                  <a:txBody>
                    <a:bodyPr/>
                    <a:lstStyle/>
                    <a:p>
                      <a:pPr marL="0" marR="0">
                        <a:lnSpc>
                          <a:spcPct val="107000"/>
                        </a:lnSpc>
                        <a:spcBef>
                          <a:spcPts val="0"/>
                        </a:spcBef>
                        <a:spcAft>
                          <a:spcPts val="0"/>
                        </a:spcAft>
                      </a:pPr>
                      <a:r>
                        <a:rPr lang="en-GB" sz="1400" u="none" strike="noStrike" cap="none" dirty="0">
                          <a:sym typeface="DM Sans"/>
                        </a:rPr>
                        <a:t>U16 array of base add. of each sign signals [15]</a:t>
                      </a:r>
                      <a:endParaRPr lang="en-US" sz="1400" b="0" i="0" u="none" strike="noStrike" cap="none" dirty="0">
                        <a:solidFill>
                          <a:schemeClr val="dk1"/>
                        </a:solidFill>
                        <a:latin typeface="DM Sans"/>
                        <a:ea typeface="DM Sans"/>
                        <a:cs typeface="DM Sans"/>
                        <a:sym typeface="DM Sans"/>
                      </a:endParaRPr>
                    </a:p>
                  </a:txBody>
                  <a:tcPr marL="68580" marR="68580" marT="0" marB="0"/>
                </a:tc>
                <a:tc>
                  <a:txBody>
                    <a:bodyPr/>
                    <a:lstStyle/>
                    <a:p>
                      <a:pPr marL="0" marR="0">
                        <a:lnSpc>
                          <a:spcPct val="107000"/>
                        </a:lnSpc>
                        <a:spcBef>
                          <a:spcPts val="0"/>
                        </a:spcBef>
                        <a:spcAft>
                          <a:spcPts val="0"/>
                        </a:spcAft>
                      </a:pPr>
                      <a:r>
                        <a:rPr lang="en-GB" sz="1400" u="none" strike="noStrike" cap="none" dirty="0">
                          <a:sym typeface="DM Sans"/>
                        </a:rPr>
                        <a:t>U16 Array of base Add. of the 15 Signs names</a:t>
                      </a:r>
                      <a:endParaRPr lang="en-US" sz="1400" b="0" i="0" u="none" strike="noStrike" cap="none" dirty="0">
                        <a:solidFill>
                          <a:schemeClr val="dk1"/>
                        </a:solidFill>
                        <a:latin typeface="DM Sans"/>
                        <a:ea typeface="DM Sans"/>
                        <a:cs typeface="DM Sans"/>
                        <a:sym typeface="DM Sans"/>
                      </a:endParaRPr>
                    </a:p>
                  </a:txBody>
                  <a:tcPr marL="68580" marR="68580" marT="0" marB="0"/>
                </a:tc>
              </a:tr>
              <a:tr h="377518">
                <a:tc>
                  <a:txBody>
                    <a:bodyPr/>
                    <a:lstStyle/>
                    <a:p>
                      <a:pPr marL="0" marR="0">
                        <a:lnSpc>
                          <a:spcPct val="107000"/>
                        </a:lnSpc>
                        <a:spcBef>
                          <a:spcPts val="0"/>
                        </a:spcBef>
                        <a:spcAft>
                          <a:spcPts val="0"/>
                        </a:spcAft>
                      </a:pPr>
                      <a:r>
                        <a:rPr lang="en-GB" sz="1400" u="none" strike="noStrike" cap="none" dirty="0" smtClean="0">
                          <a:sym typeface="DM Sans"/>
                        </a:rPr>
                        <a:t>Address </a:t>
                      </a:r>
                      <a:r>
                        <a:rPr lang="en-GB" sz="1400" u="none" strike="noStrike" cap="none" dirty="0">
                          <a:sym typeface="DM Sans"/>
                        </a:rPr>
                        <a:t>signal 1</a:t>
                      </a:r>
                      <a:endParaRPr lang="en-US" sz="1400" b="0" i="0" u="none" strike="noStrike" cap="none" dirty="0">
                        <a:solidFill>
                          <a:schemeClr val="dk1"/>
                        </a:solidFill>
                        <a:latin typeface="DM Sans"/>
                        <a:ea typeface="DM Sans"/>
                        <a:cs typeface="DM Sans"/>
                        <a:sym typeface="DM Sans"/>
                      </a:endParaRPr>
                    </a:p>
                  </a:txBody>
                  <a:tcPr marL="68580" marR="68580" marT="0" marB="0"/>
                </a:tc>
                <a:tc>
                  <a:txBody>
                    <a:bodyPr/>
                    <a:lstStyle/>
                    <a:p>
                      <a:pPr marL="0" marR="0">
                        <a:lnSpc>
                          <a:spcPct val="107000"/>
                        </a:lnSpc>
                        <a:spcBef>
                          <a:spcPts val="0"/>
                        </a:spcBef>
                        <a:spcAft>
                          <a:spcPts val="0"/>
                        </a:spcAft>
                      </a:pPr>
                      <a:r>
                        <a:rPr lang="en-GB" sz="1400" u="none" strike="noStrike" cap="none" dirty="0">
                          <a:sym typeface="DM Sans"/>
                        </a:rPr>
                        <a:t>0x0000</a:t>
                      </a:r>
                      <a:endParaRPr lang="en-US" sz="1400" b="0" i="0" u="none" strike="noStrike" cap="none" dirty="0">
                        <a:solidFill>
                          <a:schemeClr val="dk1"/>
                        </a:solidFill>
                        <a:latin typeface="DM Sans"/>
                        <a:ea typeface="DM Sans"/>
                        <a:cs typeface="DM Sans"/>
                        <a:sym typeface="DM Sans"/>
                      </a:endParaRPr>
                    </a:p>
                  </a:txBody>
                  <a:tcPr marL="68580" marR="68580" marT="0" marB="0"/>
                </a:tc>
              </a:tr>
              <a:tr h="377518">
                <a:tc>
                  <a:txBody>
                    <a:bodyPr/>
                    <a:lstStyle/>
                    <a:p>
                      <a:pPr marL="0" marR="0">
                        <a:lnSpc>
                          <a:spcPct val="107000"/>
                        </a:lnSpc>
                        <a:spcBef>
                          <a:spcPts val="0"/>
                        </a:spcBef>
                        <a:spcAft>
                          <a:spcPts val="0"/>
                        </a:spcAft>
                      </a:pPr>
                      <a:r>
                        <a:rPr lang="en-GB" sz="1400" u="none" strike="noStrike" cap="none" dirty="0" smtClean="0">
                          <a:sym typeface="DM Sans"/>
                        </a:rPr>
                        <a:t>Address </a:t>
                      </a:r>
                      <a:r>
                        <a:rPr lang="en-GB" sz="1400" u="none" strike="noStrike" cap="none" dirty="0">
                          <a:sym typeface="DM Sans"/>
                        </a:rPr>
                        <a:t>signal 2</a:t>
                      </a:r>
                      <a:endParaRPr lang="en-US" sz="1400" b="0" i="0" u="none" strike="noStrike" cap="none" dirty="0">
                        <a:solidFill>
                          <a:schemeClr val="dk1"/>
                        </a:solidFill>
                        <a:latin typeface="DM Sans"/>
                        <a:ea typeface="DM Sans"/>
                        <a:cs typeface="DM Sans"/>
                        <a:sym typeface="DM Sans"/>
                      </a:endParaRPr>
                    </a:p>
                  </a:txBody>
                  <a:tcPr marL="68580" marR="68580" marT="0" marB="0"/>
                </a:tc>
                <a:tc>
                  <a:txBody>
                    <a:bodyPr/>
                    <a:lstStyle/>
                    <a:p>
                      <a:pPr marL="0" marR="0">
                        <a:lnSpc>
                          <a:spcPct val="107000"/>
                        </a:lnSpc>
                        <a:spcBef>
                          <a:spcPts val="0"/>
                        </a:spcBef>
                        <a:spcAft>
                          <a:spcPts val="0"/>
                        </a:spcAft>
                      </a:pPr>
                      <a:r>
                        <a:rPr lang="en-GB" sz="1400" u="none" strike="noStrike" cap="none" dirty="0">
                          <a:sym typeface="DM Sans"/>
                        </a:rPr>
                        <a:t>0x0006</a:t>
                      </a:r>
                      <a:endParaRPr lang="en-US" sz="1400" b="0" i="0" u="none" strike="noStrike" cap="none" dirty="0">
                        <a:solidFill>
                          <a:schemeClr val="dk1"/>
                        </a:solidFill>
                        <a:latin typeface="DM Sans"/>
                        <a:ea typeface="DM Sans"/>
                        <a:cs typeface="DM Sans"/>
                        <a:sym typeface="DM Sans"/>
                      </a:endParaRPr>
                    </a:p>
                  </a:txBody>
                  <a:tcPr marL="68580" marR="68580" marT="0" marB="0"/>
                </a:tc>
              </a:tr>
              <a:tr h="458451">
                <a:tc>
                  <a:txBody>
                    <a:bodyPr/>
                    <a:lstStyle/>
                    <a:p>
                      <a:pPr marL="0" marR="0">
                        <a:lnSpc>
                          <a:spcPct val="107000"/>
                        </a:lnSpc>
                        <a:spcBef>
                          <a:spcPts val="0"/>
                        </a:spcBef>
                        <a:spcAft>
                          <a:spcPts val="0"/>
                        </a:spcAft>
                      </a:pPr>
                      <a:r>
                        <a:rPr lang="en-GB" sz="1400" u="none" strike="noStrike" cap="none" dirty="0" smtClean="0">
                          <a:sym typeface="DM Sans"/>
                        </a:rPr>
                        <a:t>Address </a:t>
                      </a:r>
                      <a:r>
                        <a:rPr lang="en-GB" sz="1400" u="none" strike="noStrike" cap="none" dirty="0">
                          <a:sym typeface="DM Sans"/>
                        </a:rPr>
                        <a:t>signal </a:t>
                      </a:r>
                      <a:r>
                        <a:rPr lang="en-GB" sz="1400" u="none" strike="noStrike" cap="none" dirty="0" smtClean="0">
                          <a:sym typeface="DM Sans"/>
                        </a:rPr>
                        <a:t>3 and so on</a:t>
                      </a:r>
                      <a:endParaRPr lang="en-US" sz="1400" b="0" i="0" u="none" strike="noStrike" cap="none" dirty="0">
                        <a:solidFill>
                          <a:schemeClr val="dk1"/>
                        </a:solidFill>
                        <a:latin typeface="DM Sans"/>
                        <a:ea typeface="DM Sans"/>
                        <a:cs typeface="DM Sans"/>
                        <a:sym typeface="DM Sans"/>
                      </a:endParaRPr>
                    </a:p>
                  </a:txBody>
                  <a:tcPr marL="68580" marR="68580" marT="0" marB="0"/>
                </a:tc>
                <a:tc>
                  <a:txBody>
                    <a:bodyPr/>
                    <a:lstStyle/>
                    <a:p>
                      <a:pPr marL="0" marR="0">
                        <a:lnSpc>
                          <a:spcPct val="107000"/>
                        </a:lnSpc>
                        <a:spcBef>
                          <a:spcPts val="0"/>
                        </a:spcBef>
                        <a:spcAft>
                          <a:spcPts val="0"/>
                        </a:spcAft>
                      </a:pPr>
                      <a:r>
                        <a:rPr lang="en-GB" sz="1400" u="none" strike="noStrike" cap="none" dirty="0">
                          <a:sym typeface="DM Sans"/>
                        </a:rPr>
                        <a:t>0x000f</a:t>
                      </a:r>
                      <a:endParaRPr lang="en-US" sz="1400" b="0" i="0" u="none" strike="noStrike" cap="none" dirty="0">
                        <a:solidFill>
                          <a:schemeClr val="dk1"/>
                        </a:solidFill>
                        <a:latin typeface="DM Sans"/>
                        <a:ea typeface="DM Sans"/>
                        <a:cs typeface="DM Sans"/>
                        <a:sym typeface="DM Sans"/>
                      </a:endParaRPr>
                    </a:p>
                  </a:txBody>
                  <a:tcPr marL="68580" marR="68580" marT="0" marB="0"/>
                </a:tc>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3877475279"/>
              </p:ext>
            </p:extLst>
          </p:nvPr>
        </p:nvGraphicFramePr>
        <p:xfrm>
          <a:off x="5072891" y="2856889"/>
          <a:ext cx="3921760" cy="1591250"/>
        </p:xfrm>
        <a:graphic>
          <a:graphicData uri="http://schemas.openxmlformats.org/drawingml/2006/table">
            <a:tbl>
              <a:tblPr firstRow="1" bandRow="1">
                <a:tableStyleId>{E269D01E-BC32-4049-B463-5C60D7B0CCD2}</a:tableStyleId>
              </a:tblPr>
              <a:tblGrid>
                <a:gridCol w="1960880"/>
                <a:gridCol w="1960880"/>
              </a:tblGrid>
              <a:tr h="393767">
                <a:tc>
                  <a:txBody>
                    <a:bodyPr/>
                    <a:lstStyle/>
                    <a:p>
                      <a:pPr marL="0" marR="0" algn="l" rtl="0">
                        <a:lnSpc>
                          <a:spcPct val="107000"/>
                        </a:lnSpc>
                        <a:spcBef>
                          <a:spcPts val="0"/>
                        </a:spcBef>
                        <a:spcAft>
                          <a:spcPts val="0"/>
                        </a:spcAft>
                        <a:buClr>
                          <a:srgbClr val="000000"/>
                        </a:buClr>
                        <a:buFont typeface="Arial"/>
                      </a:pPr>
                      <a:r>
                        <a:rPr lang="en-GB" sz="1200" u="none" strike="noStrike" cap="none" dirty="0" smtClean="0">
                          <a:sym typeface="Arial"/>
                        </a:rPr>
                        <a:t>Address </a:t>
                      </a:r>
                      <a:r>
                        <a:rPr lang="en-GB" sz="1200" u="none" strike="noStrike" cap="none" dirty="0">
                          <a:sym typeface="Arial"/>
                        </a:rPr>
                        <a:t>0x0000</a:t>
                      </a:r>
                      <a:endParaRPr lang="en-US" sz="1200" b="0" i="0" u="none" strike="noStrike" cap="none" dirty="0">
                        <a:solidFill>
                          <a:schemeClr val="dk1"/>
                        </a:solidFill>
                        <a:latin typeface="DM Sans"/>
                        <a:ea typeface="DM Sans"/>
                        <a:cs typeface="DM Sans"/>
                        <a:sym typeface="Arial"/>
                      </a:endParaRPr>
                    </a:p>
                  </a:txBody>
                  <a:tcPr marL="68580" marR="68580" marT="0" marB="0"/>
                </a:tc>
                <a:tc>
                  <a:txBody>
                    <a:bodyPr/>
                    <a:lstStyle/>
                    <a:p>
                      <a:pPr marL="0" marR="0" algn="l" rtl="0">
                        <a:lnSpc>
                          <a:spcPct val="107000"/>
                        </a:lnSpc>
                        <a:spcBef>
                          <a:spcPts val="0"/>
                        </a:spcBef>
                        <a:spcAft>
                          <a:spcPts val="0"/>
                        </a:spcAft>
                        <a:buClr>
                          <a:srgbClr val="000000"/>
                        </a:buClr>
                        <a:buFont typeface="Arial"/>
                      </a:pPr>
                      <a:r>
                        <a:rPr lang="en-GB" sz="1200" u="none" strike="noStrike" cap="none" dirty="0" smtClean="0">
                          <a:sym typeface="Arial"/>
                        </a:rPr>
                        <a:t>Y</a:t>
                      </a:r>
                      <a:endParaRPr lang="en-US" sz="1200" b="0" i="0" u="none" strike="noStrike" cap="none" dirty="0">
                        <a:solidFill>
                          <a:schemeClr val="dk1"/>
                        </a:solidFill>
                        <a:latin typeface="DM Sans"/>
                        <a:ea typeface="DM Sans"/>
                        <a:cs typeface="DM Sans"/>
                        <a:sym typeface="Arial"/>
                      </a:endParaRPr>
                    </a:p>
                  </a:txBody>
                  <a:tcPr marL="68580" marR="68580" marT="0" marB="0"/>
                </a:tc>
              </a:tr>
              <a:tr h="393767">
                <a:tc>
                  <a:txBody>
                    <a:bodyPr/>
                    <a:lstStyle/>
                    <a:p>
                      <a:pPr marL="0" marR="0" algn="l" rtl="0">
                        <a:lnSpc>
                          <a:spcPct val="107000"/>
                        </a:lnSpc>
                        <a:spcBef>
                          <a:spcPts val="0"/>
                        </a:spcBef>
                        <a:spcAft>
                          <a:spcPts val="0"/>
                        </a:spcAft>
                        <a:buClr>
                          <a:srgbClr val="000000"/>
                        </a:buClr>
                        <a:buFont typeface="Arial"/>
                      </a:pPr>
                      <a:r>
                        <a:rPr lang="en-GB" sz="1200" u="none" strike="noStrike" cap="none" dirty="0">
                          <a:sym typeface="Arial"/>
                        </a:rPr>
                        <a:t> </a:t>
                      </a:r>
                      <a:endParaRPr lang="en-US" sz="1200" b="0" i="0" u="none" strike="noStrike" cap="none" dirty="0">
                        <a:solidFill>
                          <a:schemeClr val="dk1"/>
                        </a:solidFill>
                        <a:latin typeface="DM Sans"/>
                        <a:ea typeface="DM Sans"/>
                        <a:cs typeface="DM Sans"/>
                        <a:sym typeface="Arial"/>
                      </a:endParaRPr>
                    </a:p>
                  </a:txBody>
                  <a:tcPr marL="68580" marR="68580" marT="0" marB="0"/>
                </a:tc>
                <a:tc>
                  <a:txBody>
                    <a:bodyPr/>
                    <a:lstStyle/>
                    <a:p>
                      <a:pPr marL="0" marR="0" algn="l" rtl="0">
                        <a:lnSpc>
                          <a:spcPct val="107000"/>
                        </a:lnSpc>
                        <a:spcBef>
                          <a:spcPts val="0"/>
                        </a:spcBef>
                        <a:spcAft>
                          <a:spcPts val="0"/>
                        </a:spcAft>
                        <a:buClr>
                          <a:srgbClr val="000000"/>
                        </a:buClr>
                        <a:buFont typeface="Arial"/>
                      </a:pPr>
                      <a:r>
                        <a:rPr lang="en-GB" sz="1200" u="none" strike="noStrike" cap="none" dirty="0" smtClean="0">
                          <a:sym typeface="Arial"/>
                        </a:rPr>
                        <a:t>E</a:t>
                      </a:r>
                      <a:endParaRPr lang="en-US" sz="1200" b="0" i="0" u="none" strike="noStrike" cap="none" dirty="0">
                        <a:solidFill>
                          <a:schemeClr val="dk1"/>
                        </a:solidFill>
                        <a:latin typeface="DM Sans"/>
                        <a:ea typeface="DM Sans"/>
                        <a:cs typeface="DM Sans"/>
                        <a:sym typeface="Arial"/>
                      </a:endParaRPr>
                    </a:p>
                  </a:txBody>
                  <a:tcPr marL="68580" marR="68580" marT="0" marB="0"/>
                </a:tc>
              </a:tr>
              <a:tr h="393767">
                <a:tc>
                  <a:txBody>
                    <a:bodyPr/>
                    <a:lstStyle/>
                    <a:p>
                      <a:pPr marL="0" marR="0" algn="l" rtl="0">
                        <a:lnSpc>
                          <a:spcPct val="107000"/>
                        </a:lnSpc>
                        <a:spcBef>
                          <a:spcPts val="0"/>
                        </a:spcBef>
                        <a:spcAft>
                          <a:spcPts val="0"/>
                        </a:spcAft>
                        <a:buClr>
                          <a:srgbClr val="000000"/>
                        </a:buClr>
                        <a:buFont typeface="Arial"/>
                      </a:pPr>
                      <a:r>
                        <a:rPr lang="en-GB" sz="1200" u="none" strike="noStrike" cap="none" dirty="0">
                          <a:sym typeface="Arial"/>
                        </a:rPr>
                        <a:t> </a:t>
                      </a:r>
                      <a:endParaRPr lang="en-US" sz="1200" b="0" i="0" u="none" strike="noStrike" cap="none" dirty="0">
                        <a:solidFill>
                          <a:schemeClr val="dk1"/>
                        </a:solidFill>
                        <a:latin typeface="DM Sans"/>
                        <a:ea typeface="DM Sans"/>
                        <a:cs typeface="DM Sans"/>
                        <a:sym typeface="Arial"/>
                      </a:endParaRPr>
                    </a:p>
                  </a:txBody>
                  <a:tcPr marL="68580" marR="68580" marT="0" marB="0"/>
                </a:tc>
                <a:tc>
                  <a:txBody>
                    <a:bodyPr/>
                    <a:lstStyle/>
                    <a:p>
                      <a:pPr marL="0" marR="0" algn="l" rtl="0">
                        <a:lnSpc>
                          <a:spcPct val="107000"/>
                        </a:lnSpc>
                        <a:spcBef>
                          <a:spcPts val="0"/>
                        </a:spcBef>
                        <a:spcAft>
                          <a:spcPts val="0"/>
                        </a:spcAft>
                        <a:buClr>
                          <a:srgbClr val="000000"/>
                        </a:buClr>
                        <a:buFont typeface="Arial"/>
                      </a:pPr>
                      <a:r>
                        <a:rPr lang="en-GB" sz="1200" u="none" strike="noStrike" cap="none" dirty="0" smtClean="0">
                          <a:sym typeface="Arial"/>
                        </a:rPr>
                        <a:t>S</a:t>
                      </a:r>
                      <a:endParaRPr lang="en-US" sz="1200" b="0" i="0" u="none" strike="noStrike" cap="none" dirty="0">
                        <a:solidFill>
                          <a:schemeClr val="dk1"/>
                        </a:solidFill>
                        <a:latin typeface="DM Sans"/>
                        <a:ea typeface="DM Sans"/>
                        <a:cs typeface="DM Sans"/>
                        <a:sym typeface="Arial"/>
                      </a:endParaRPr>
                    </a:p>
                  </a:txBody>
                  <a:tcPr marL="68580" marR="68580" marT="0" marB="0"/>
                </a:tc>
              </a:tr>
              <a:tr h="409949">
                <a:tc>
                  <a:txBody>
                    <a:bodyPr/>
                    <a:lstStyle/>
                    <a:p>
                      <a:pPr marL="0" marR="0" indent="0" algn="l" defTabSz="914400" rtl="0" eaLnBrk="1" fontAlgn="auto" latinLnBrk="0" hangingPunct="1">
                        <a:lnSpc>
                          <a:spcPct val="107000"/>
                        </a:lnSpc>
                        <a:spcBef>
                          <a:spcPts val="0"/>
                        </a:spcBef>
                        <a:spcAft>
                          <a:spcPts val="0"/>
                        </a:spcAft>
                        <a:buClr>
                          <a:srgbClr val="000000"/>
                        </a:buClr>
                        <a:buSzTx/>
                        <a:buFont typeface="Arial"/>
                        <a:buNone/>
                        <a:tabLst/>
                        <a:defRPr/>
                      </a:pPr>
                      <a:r>
                        <a:rPr lang="en-GB" sz="1200" u="none" strike="noStrike" cap="none" dirty="0">
                          <a:sym typeface="Arial"/>
                        </a:rPr>
                        <a:t> </a:t>
                      </a:r>
                      <a:r>
                        <a:rPr lang="en-GB" sz="1200" u="none" strike="noStrike" cap="none" dirty="0" smtClean="0">
                          <a:sym typeface="Arial"/>
                        </a:rPr>
                        <a:t>Address 0x0003</a:t>
                      </a:r>
                      <a:endParaRPr lang="en-US" sz="1200" u="none" strike="noStrike" cap="none" dirty="0" smtClean="0">
                        <a:sym typeface="Arial"/>
                      </a:endParaRPr>
                    </a:p>
                    <a:p>
                      <a:pPr marL="0" marR="0" algn="l" rtl="0">
                        <a:lnSpc>
                          <a:spcPct val="107000"/>
                        </a:lnSpc>
                        <a:spcBef>
                          <a:spcPts val="0"/>
                        </a:spcBef>
                        <a:spcAft>
                          <a:spcPts val="0"/>
                        </a:spcAft>
                        <a:buClr>
                          <a:srgbClr val="000000"/>
                        </a:buClr>
                        <a:buFont typeface="Arial"/>
                      </a:pPr>
                      <a:endParaRPr lang="en-US" sz="1200" b="0" i="0" u="none" strike="noStrike" cap="none" dirty="0">
                        <a:solidFill>
                          <a:schemeClr val="dk1"/>
                        </a:solidFill>
                        <a:latin typeface="DM Sans"/>
                        <a:ea typeface="DM Sans"/>
                        <a:cs typeface="DM Sans"/>
                        <a:sym typeface="Arial"/>
                      </a:endParaRPr>
                    </a:p>
                  </a:txBody>
                  <a:tcPr marL="68580" marR="68580" marT="0" marB="0"/>
                </a:tc>
                <a:tc>
                  <a:txBody>
                    <a:bodyPr/>
                    <a:lstStyle/>
                    <a:p>
                      <a:pPr marL="0" marR="0">
                        <a:lnSpc>
                          <a:spcPct val="107000"/>
                        </a:lnSpc>
                        <a:spcBef>
                          <a:spcPts val="0"/>
                        </a:spcBef>
                        <a:spcAft>
                          <a:spcPts val="0"/>
                        </a:spcAft>
                      </a:pPr>
                      <a:r>
                        <a:rPr lang="en-GB" sz="1400" u="none" strike="noStrike" cap="none" dirty="0" smtClean="0">
                          <a:effectLst/>
                          <a:sym typeface="Arial"/>
                        </a:rPr>
                        <a:t>\0</a:t>
                      </a:r>
                      <a:endParaRPr lang="en-US" sz="1200" dirty="0">
                        <a:solidFill>
                          <a:schemeClr val="tx1"/>
                        </a:solidFill>
                        <a:effectLst/>
                        <a:latin typeface="Times New Roman" panose="02020603050405020304" pitchFamily="18" charset="0"/>
                        <a:ea typeface="Calibri" panose="020F0502020204030204" pitchFamily="34" charset="0"/>
                        <a:cs typeface="Arial" panose="020B0604020202020204" pitchFamily="34" charset="0"/>
                      </a:endParaRPr>
                    </a:p>
                  </a:txBody>
                  <a:tcPr marL="68580" marR="68580" marT="0" marB="0"/>
                </a:tc>
              </a:tr>
            </a:tbl>
          </a:graphicData>
        </a:graphic>
      </p:graphicFrame>
      <p:sp>
        <p:nvSpPr>
          <p:cNvPr id="62" name="Google Shape;344;p34"/>
          <p:cNvSpPr/>
          <p:nvPr/>
        </p:nvSpPr>
        <p:spPr>
          <a:xfrm>
            <a:off x="350671" y="684921"/>
            <a:ext cx="4454164" cy="3833132"/>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346;p34"/>
          <p:cNvSpPr txBox="1">
            <a:spLocks noGrp="1"/>
          </p:cNvSpPr>
          <p:nvPr>
            <p:ph type="subTitle" idx="1"/>
          </p:nvPr>
        </p:nvSpPr>
        <p:spPr>
          <a:xfrm>
            <a:off x="406401" y="950820"/>
            <a:ext cx="4319300" cy="3538463"/>
          </a:xfrm>
          <a:prstGeom prst="rect">
            <a:avLst/>
          </a:prstGeom>
        </p:spPr>
        <p:txBody>
          <a:bodyPr spcFirstLastPara="1" wrap="square" lIns="0" tIns="0" rIns="0" bIns="0" anchor="ctr" anchorCtr="0">
            <a:noAutofit/>
          </a:bodyPr>
          <a:lstStyle/>
          <a:p>
            <a:pPr marL="285750" indent="-285750" algn="l">
              <a:buFont typeface="Arial" panose="020B0604020202020204" pitchFamily="34" charset="0"/>
              <a:buChar char="•"/>
            </a:pPr>
            <a:r>
              <a:rPr lang="en-GB" dirty="0"/>
              <a:t>Two arrays to be built in </a:t>
            </a:r>
            <a:r>
              <a:rPr lang="en-GB" dirty="0" err="1"/>
              <a:t>main.c</a:t>
            </a:r>
            <a:r>
              <a:rPr lang="en-GB" dirty="0"/>
              <a:t> </a:t>
            </a:r>
            <a:r>
              <a:rPr lang="en-GB" dirty="0" smtClean="0"/>
              <a:t>to hold </a:t>
            </a:r>
            <a:r>
              <a:rPr lang="en-GB" dirty="0"/>
              <a:t>the base addresses of the </a:t>
            </a:r>
            <a:r>
              <a:rPr lang="en-GB" dirty="0" smtClean="0"/>
              <a:t>sign names </a:t>
            </a:r>
            <a:r>
              <a:rPr lang="en-GB" dirty="0"/>
              <a:t>and corresponding signal </a:t>
            </a:r>
            <a:r>
              <a:rPr lang="en-GB" dirty="0" smtClean="0"/>
              <a:t>values.</a:t>
            </a:r>
          </a:p>
          <a:p>
            <a:pPr marL="0" indent="0" algn="l"/>
            <a:endParaRPr lang="en-GB" dirty="0" smtClean="0"/>
          </a:p>
          <a:p>
            <a:pPr marL="285750" indent="-285750" algn="l">
              <a:buFont typeface="Arial" panose="020B0604020202020204" pitchFamily="34" charset="0"/>
              <a:buChar char="•"/>
            </a:pPr>
            <a:r>
              <a:rPr lang="en-GB" dirty="0" smtClean="0"/>
              <a:t>In EEPROM, the sign names as strings as illustrated in the table.</a:t>
            </a:r>
          </a:p>
          <a:p>
            <a:pPr marL="285750" indent="-285750" algn="l">
              <a:buFont typeface="Arial" panose="020B0604020202020204" pitchFamily="34" charset="0"/>
              <a:buChar char="•"/>
            </a:pPr>
            <a:endParaRPr lang="en-GB" dirty="0"/>
          </a:p>
          <a:p>
            <a:pPr marL="285750" indent="-285750" algn="l">
              <a:buFont typeface="Arial" panose="020B0604020202020204" pitchFamily="34" charset="0"/>
              <a:buChar char="•"/>
            </a:pPr>
            <a:r>
              <a:rPr lang="en-GB" dirty="0" smtClean="0"/>
              <a:t>After storing, the ADC reads sensor signals which are compared to stored signals.</a:t>
            </a:r>
          </a:p>
          <a:p>
            <a:pPr marL="285750" indent="-285750" algn="l">
              <a:buFont typeface="Arial" panose="020B0604020202020204" pitchFamily="34" charset="0"/>
              <a:buChar char="•"/>
            </a:pPr>
            <a:endParaRPr lang="en-GB" dirty="0"/>
          </a:p>
          <a:p>
            <a:pPr marL="285750" indent="-285750" algn="l">
              <a:buFont typeface="Arial" panose="020B0604020202020204" pitchFamily="34" charset="0"/>
              <a:buChar char="•"/>
            </a:pPr>
            <a:r>
              <a:rPr lang="en-GB" dirty="0" smtClean="0"/>
              <a:t>Once they match, the sign is displayed on the LCD.</a:t>
            </a:r>
            <a:endParaRPr lang="en-US" dirty="0"/>
          </a:p>
          <a:p>
            <a:pPr marL="285750" lvl="0" indent="-285750" algn="l">
              <a:buFont typeface="Arial" panose="020B0604020202020204" pitchFamily="34" charset="0"/>
              <a:buChar char="•"/>
            </a:pPr>
            <a:endParaRPr dirty="0"/>
          </a:p>
        </p:txBody>
      </p:sp>
    </p:spTree>
    <p:extLst>
      <p:ext uri="{BB962C8B-B14F-4D97-AF65-F5344CB8AC3E}">
        <p14:creationId xmlns:p14="http://schemas.microsoft.com/office/powerpoint/2010/main" val="9750557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34"/>
          <p:cNvGrpSpPr/>
          <p:nvPr/>
        </p:nvGrpSpPr>
        <p:grpSpPr>
          <a:xfrm rot="5400000" flipH="1">
            <a:off x="642710" y="2353952"/>
            <a:ext cx="1923589" cy="4155628"/>
            <a:chOff x="7350442" y="2608992"/>
            <a:chExt cx="777239" cy="1673160"/>
          </a:xfrm>
        </p:grpSpPr>
        <p:sp>
          <p:nvSpPr>
            <p:cNvPr id="327" name="Google Shape;327;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 name="Google Shape;335;p34"/>
          <p:cNvGrpSpPr/>
          <p:nvPr/>
        </p:nvGrpSpPr>
        <p:grpSpPr>
          <a:xfrm rot="-5400000">
            <a:off x="6219010" y="-1200773"/>
            <a:ext cx="1923589" cy="4155628"/>
            <a:chOff x="7350442" y="2608992"/>
            <a:chExt cx="777239" cy="1673160"/>
          </a:xfrm>
        </p:grpSpPr>
        <p:sp>
          <p:nvSpPr>
            <p:cNvPr id="336" name="Google Shape;336;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 name="Group 3"/>
          <p:cNvGrpSpPr/>
          <p:nvPr/>
        </p:nvGrpSpPr>
        <p:grpSpPr>
          <a:xfrm>
            <a:off x="1248482" y="2920799"/>
            <a:ext cx="6663123" cy="1759105"/>
            <a:chOff x="1296955" y="1559379"/>
            <a:chExt cx="6663123" cy="1759105"/>
          </a:xfrm>
        </p:grpSpPr>
        <p:sp>
          <p:nvSpPr>
            <p:cNvPr id="57" name="Google Shape;6454;p60"/>
            <p:cNvSpPr/>
            <p:nvPr/>
          </p:nvSpPr>
          <p:spPr>
            <a:xfrm>
              <a:off x="1296955" y="1559379"/>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Awesome</a:t>
              </a:r>
              <a:endParaRPr dirty="0"/>
            </a:p>
          </p:txBody>
        </p:sp>
        <p:sp>
          <p:nvSpPr>
            <p:cNvPr id="58" name="Google Shape;6455;p60"/>
            <p:cNvSpPr/>
            <p:nvPr/>
          </p:nvSpPr>
          <p:spPr>
            <a:xfrm>
              <a:off x="1296955" y="2194803"/>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Peace</a:t>
              </a:r>
              <a:endParaRPr dirty="0"/>
            </a:p>
          </p:txBody>
        </p:sp>
        <p:sp>
          <p:nvSpPr>
            <p:cNvPr id="59" name="Google Shape;6456;p60"/>
            <p:cNvSpPr/>
            <p:nvPr/>
          </p:nvSpPr>
          <p:spPr>
            <a:xfrm>
              <a:off x="1296955" y="2830230"/>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Hello</a:t>
              </a:r>
              <a:endParaRPr dirty="0"/>
            </a:p>
          </p:txBody>
        </p:sp>
        <p:sp>
          <p:nvSpPr>
            <p:cNvPr id="51" name="Google Shape;6461;p60"/>
            <p:cNvSpPr/>
            <p:nvPr/>
          </p:nvSpPr>
          <p:spPr>
            <a:xfrm>
              <a:off x="2685071" y="1559379"/>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Have a good life</a:t>
              </a:r>
              <a:endParaRPr dirty="0"/>
            </a:p>
          </p:txBody>
        </p:sp>
        <p:sp>
          <p:nvSpPr>
            <p:cNvPr id="52" name="Google Shape;6462;p60"/>
            <p:cNvSpPr/>
            <p:nvPr/>
          </p:nvSpPr>
          <p:spPr>
            <a:xfrm>
              <a:off x="2685071" y="2194803"/>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You</a:t>
              </a:r>
              <a:endParaRPr dirty="0"/>
            </a:p>
          </p:txBody>
        </p:sp>
        <p:sp>
          <p:nvSpPr>
            <p:cNvPr id="53" name="Google Shape;6463;p60"/>
            <p:cNvSpPr/>
            <p:nvPr/>
          </p:nvSpPr>
          <p:spPr>
            <a:xfrm>
              <a:off x="2685071" y="2830230"/>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Bathroom</a:t>
              </a:r>
              <a:endParaRPr dirty="0"/>
            </a:p>
          </p:txBody>
        </p:sp>
        <p:sp>
          <p:nvSpPr>
            <p:cNvPr id="45" name="Google Shape;6468;p60"/>
            <p:cNvSpPr/>
            <p:nvPr/>
          </p:nvSpPr>
          <p:spPr>
            <a:xfrm>
              <a:off x="4031269" y="1559379"/>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Yes</a:t>
              </a:r>
              <a:endParaRPr dirty="0"/>
            </a:p>
          </p:txBody>
        </p:sp>
        <p:sp>
          <p:nvSpPr>
            <p:cNvPr id="46" name="Google Shape;6469;p60"/>
            <p:cNvSpPr/>
            <p:nvPr/>
          </p:nvSpPr>
          <p:spPr>
            <a:xfrm>
              <a:off x="4031269" y="2194803"/>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Perfect</a:t>
              </a:r>
              <a:endParaRPr dirty="0"/>
            </a:p>
          </p:txBody>
        </p:sp>
        <p:sp>
          <p:nvSpPr>
            <p:cNvPr id="47" name="Google Shape;6470;p60"/>
            <p:cNvSpPr/>
            <p:nvPr/>
          </p:nvSpPr>
          <p:spPr>
            <a:xfrm>
              <a:off x="4031269" y="2830230"/>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Seven</a:t>
              </a:r>
              <a:endParaRPr dirty="0"/>
            </a:p>
          </p:txBody>
        </p:sp>
        <p:sp>
          <p:nvSpPr>
            <p:cNvPr id="39" name="Google Shape;6475;p60"/>
            <p:cNvSpPr/>
            <p:nvPr/>
          </p:nvSpPr>
          <p:spPr>
            <a:xfrm>
              <a:off x="5377468" y="1559379"/>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O.K.</a:t>
              </a:r>
              <a:endParaRPr dirty="0"/>
            </a:p>
          </p:txBody>
        </p:sp>
        <p:sp>
          <p:nvSpPr>
            <p:cNvPr id="40" name="Google Shape;6476;p60"/>
            <p:cNvSpPr/>
            <p:nvPr/>
          </p:nvSpPr>
          <p:spPr>
            <a:xfrm>
              <a:off x="5377468" y="2194803"/>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No</a:t>
              </a:r>
              <a:endParaRPr dirty="0"/>
            </a:p>
          </p:txBody>
        </p:sp>
        <p:sp>
          <p:nvSpPr>
            <p:cNvPr id="41" name="Google Shape;6477;p60"/>
            <p:cNvSpPr/>
            <p:nvPr/>
          </p:nvSpPr>
          <p:spPr>
            <a:xfrm>
              <a:off x="5377468" y="2830230"/>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I do love you</a:t>
              </a:r>
              <a:endParaRPr dirty="0"/>
            </a:p>
          </p:txBody>
        </p:sp>
        <p:sp>
          <p:nvSpPr>
            <p:cNvPr id="33" name="Google Shape;6482;p60"/>
            <p:cNvSpPr/>
            <p:nvPr/>
          </p:nvSpPr>
          <p:spPr>
            <a:xfrm>
              <a:off x="6723669" y="1559379"/>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I’m watching you</a:t>
              </a:r>
              <a:endParaRPr dirty="0"/>
            </a:p>
          </p:txBody>
        </p:sp>
        <p:sp>
          <p:nvSpPr>
            <p:cNvPr id="34" name="Google Shape;6483;p60"/>
            <p:cNvSpPr/>
            <p:nvPr/>
          </p:nvSpPr>
          <p:spPr>
            <a:xfrm>
              <a:off x="6723669" y="2194803"/>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I love you</a:t>
              </a:r>
              <a:endParaRPr dirty="0"/>
            </a:p>
          </p:txBody>
        </p:sp>
        <p:sp>
          <p:nvSpPr>
            <p:cNvPr id="35" name="Google Shape;6484;p60"/>
            <p:cNvSpPr/>
            <p:nvPr/>
          </p:nvSpPr>
          <p:spPr>
            <a:xfrm>
              <a:off x="6723669" y="2830230"/>
              <a:ext cx="1236409" cy="488254"/>
            </a:xfrm>
            <a:prstGeom prst="flowChartAlternateProcess">
              <a:avLst/>
            </a:pr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Play</a:t>
              </a:r>
              <a:endParaRPr dirty="0"/>
            </a:p>
          </p:txBody>
        </p:sp>
      </p:grpSp>
      <p:sp>
        <p:nvSpPr>
          <p:cNvPr id="63" name="Google Shape;344;p34"/>
          <p:cNvSpPr/>
          <p:nvPr/>
        </p:nvSpPr>
        <p:spPr>
          <a:xfrm>
            <a:off x="630773" y="496797"/>
            <a:ext cx="7898543" cy="2010291"/>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346;p34"/>
          <p:cNvSpPr txBox="1">
            <a:spLocks noGrp="1"/>
          </p:cNvSpPr>
          <p:nvPr>
            <p:ph type="subTitle" idx="1"/>
          </p:nvPr>
        </p:nvSpPr>
        <p:spPr>
          <a:xfrm>
            <a:off x="831385" y="622182"/>
            <a:ext cx="7485301" cy="1666105"/>
          </a:xfrm>
          <a:prstGeom prst="rect">
            <a:avLst/>
          </a:prstGeom>
        </p:spPr>
        <p:txBody>
          <a:bodyPr spcFirstLastPara="1" wrap="square" lIns="0" tIns="0" rIns="0" bIns="0" anchor="ctr" anchorCtr="0">
            <a:noAutofit/>
          </a:bodyPr>
          <a:lstStyle/>
          <a:p>
            <a:pPr marL="285750" lvl="0" indent="-285750" algn="l">
              <a:buFont typeface="Arial" panose="020B0604020202020204" pitchFamily="34" charset="0"/>
              <a:buChar char="•"/>
            </a:pPr>
            <a:r>
              <a:rPr lang="en-US" dirty="0" smtClean="0"/>
              <a:t>15 stored signs are shown below.</a:t>
            </a:r>
          </a:p>
          <a:p>
            <a:pPr marL="285750" lvl="0" indent="-285750" algn="l">
              <a:buFont typeface="Arial" panose="020B0604020202020204" pitchFamily="34" charset="0"/>
              <a:buChar char="•"/>
            </a:pPr>
            <a:r>
              <a:rPr lang="en-US" dirty="0" smtClean="0"/>
              <a:t>The interpreter glove is calibrated according to the user’s hand movements and is recalibrated for different users.</a:t>
            </a:r>
            <a:endParaRPr dirty="0"/>
          </a:p>
        </p:txBody>
      </p:sp>
    </p:spTree>
    <p:extLst>
      <p:ext uri="{BB962C8B-B14F-4D97-AF65-F5344CB8AC3E}">
        <p14:creationId xmlns:p14="http://schemas.microsoft.com/office/powerpoint/2010/main" val="1514372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0"/>
          <p:cNvSpPr/>
          <p:nvPr/>
        </p:nvSpPr>
        <p:spPr>
          <a:xfrm>
            <a:off x="570600" y="1210350"/>
            <a:ext cx="8002800" cy="2940600"/>
          </a:xfrm>
          <a:prstGeom prst="roundRect">
            <a:avLst>
              <a:gd name="adj" fmla="val 11903"/>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txBox="1">
            <a:spLocks noGrp="1"/>
          </p:cNvSpPr>
          <p:nvPr>
            <p:ph type="title"/>
          </p:nvPr>
        </p:nvSpPr>
        <p:spPr>
          <a:xfrm>
            <a:off x="5540775" y="1840338"/>
            <a:ext cx="2421900" cy="1062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smtClean="0"/>
              <a:t>HARDWARE</a:t>
            </a:r>
            <a:endParaRPr dirty="0">
              <a:solidFill>
                <a:schemeClr val="accent1"/>
              </a:solidFill>
            </a:endParaRPr>
          </a:p>
          <a:p>
            <a:pPr marL="0" lvl="0" indent="0" algn="l" rtl="0">
              <a:spcBef>
                <a:spcPts val="0"/>
              </a:spcBef>
              <a:spcAft>
                <a:spcPts val="0"/>
              </a:spcAft>
              <a:buNone/>
            </a:pPr>
            <a:endParaRPr dirty="0"/>
          </a:p>
        </p:txBody>
      </p:sp>
      <p:sp>
        <p:nvSpPr>
          <p:cNvPr id="550" name="Google Shape;550;p40"/>
          <p:cNvSpPr txBox="1">
            <a:spLocks noGrp="1"/>
          </p:cNvSpPr>
          <p:nvPr>
            <p:ph type="title" idx="2"/>
          </p:nvPr>
        </p:nvSpPr>
        <p:spPr>
          <a:xfrm>
            <a:off x="4768453" y="1840338"/>
            <a:ext cx="596100" cy="5004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smtClean="0">
                <a:latin typeface="Oswald ExtraLight"/>
                <a:ea typeface="Oswald ExtraLight"/>
                <a:cs typeface="Oswald ExtraLight"/>
                <a:sym typeface="Oswald ExtraLight"/>
              </a:rPr>
              <a:t>04</a:t>
            </a:r>
            <a:r>
              <a:rPr lang="en" dirty="0" smtClean="0"/>
              <a:t>.</a:t>
            </a:r>
            <a:endParaRPr dirty="0"/>
          </a:p>
        </p:txBody>
      </p:sp>
      <p:sp>
        <p:nvSpPr>
          <p:cNvPr id="551" name="Google Shape;551;p40"/>
          <p:cNvSpPr txBox="1">
            <a:spLocks noGrp="1"/>
          </p:cNvSpPr>
          <p:nvPr>
            <p:ph type="subTitle" idx="1"/>
          </p:nvPr>
        </p:nvSpPr>
        <p:spPr>
          <a:xfrm>
            <a:off x="5514500" y="3055663"/>
            <a:ext cx="2421900" cy="465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dirty="0" smtClean="0"/>
              <a:t>Resistance selection and wiring diagram</a:t>
            </a:r>
            <a:endParaRPr sz="1600" dirty="0"/>
          </a:p>
          <a:p>
            <a:pPr marL="0" lvl="0" indent="0" algn="l" rtl="0">
              <a:spcBef>
                <a:spcPts val="0"/>
              </a:spcBef>
              <a:spcAft>
                <a:spcPts val="0"/>
              </a:spcAft>
              <a:buNone/>
            </a:pPr>
            <a:endParaRPr dirty="0"/>
          </a:p>
        </p:txBody>
      </p:sp>
      <p:pic>
        <p:nvPicPr>
          <p:cNvPr id="552" name="Google Shape;552;p40"/>
          <p:cNvPicPr preferRelativeResize="0"/>
          <p:nvPr/>
        </p:nvPicPr>
        <p:blipFill rotWithShape="1">
          <a:blip r:embed="rId3">
            <a:alphaModFix/>
          </a:blip>
          <a:srcRect l="23948" r="23427"/>
          <a:stretch/>
        </p:blipFill>
        <p:spPr>
          <a:xfrm>
            <a:off x="848425" y="673350"/>
            <a:ext cx="3552000" cy="3796800"/>
          </a:xfrm>
          <a:prstGeom prst="roundRect">
            <a:avLst>
              <a:gd name="adj" fmla="val 10435"/>
            </a:avLst>
          </a:prstGeom>
          <a:noFill/>
          <a:ln w="19050" cap="flat" cmpd="sng">
            <a:solidFill>
              <a:srgbClr val="98FAFC"/>
            </a:solidFill>
            <a:prstDash val="solid"/>
            <a:round/>
            <a:headEnd type="none" w="sm" len="sm"/>
            <a:tailEnd type="none" w="sm" len="sm"/>
          </a:ln>
          <a:effectLst>
            <a:outerShdw blurRad="257175" dist="19050" dir="5400000" algn="bl" rotWithShape="0">
              <a:srgbClr val="98FAFC">
                <a:alpha val="41000"/>
              </a:srgbClr>
            </a:outerShdw>
          </a:effectLst>
        </p:spPr>
      </p:pic>
    </p:spTree>
    <p:extLst>
      <p:ext uri="{BB962C8B-B14F-4D97-AF65-F5344CB8AC3E}">
        <p14:creationId xmlns:p14="http://schemas.microsoft.com/office/powerpoint/2010/main" val="58198327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34"/>
          <p:cNvGrpSpPr/>
          <p:nvPr/>
        </p:nvGrpSpPr>
        <p:grpSpPr>
          <a:xfrm rot="5400000" flipH="1">
            <a:off x="642710" y="2353952"/>
            <a:ext cx="1923589" cy="4155628"/>
            <a:chOff x="7350442" y="2608992"/>
            <a:chExt cx="777239" cy="1673160"/>
          </a:xfrm>
        </p:grpSpPr>
        <p:sp>
          <p:nvSpPr>
            <p:cNvPr id="327" name="Google Shape;327;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 name="Google Shape;335;p34"/>
          <p:cNvGrpSpPr/>
          <p:nvPr/>
        </p:nvGrpSpPr>
        <p:grpSpPr>
          <a:xfrm rot="-5400000">
            <a:off x="6219010" y="-1200773"/>
            <a:ext cx="1923589" cy="4155628"/>
            <a:chOff x="7350442" y="2608992"/>
            <a:chExt cx="777239" cy="1673160"/>
          </a:xfrm>
        </p:grpSpPr>
        <p:sp>
          <p:nvSpPr>
            <p:cNvPr id="336" name="Google Shape;336;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4" name="Google Shape;344;p34"/>
          <p:cNvSpPr/>
          <p:nvPr/>
        </p:nvSpPr>
        <p:spPr>
          <a:xfrm>
            <a:off x="177480" y="1012767"/>
            <a:ext cx="4276974" cy="2892602"/>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4"/>
          <p:cNvSpPr txBox="1">
            <a:spLocks noGrp="1"/>
          </p:cNvSpPr>
          <p:nvPr>
            <p:ph type="title"/>
          </p:nvPr>
        </p:nvSpPr>
        <p:spPr>
          <a:xfrm>
            <a:off x="617473" y="1086739"/>
            <a:ext cx="3392785" cy="57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R</a:t>
            </a:r>
            <a:r>
              <a:rPr lang="en" dirty="0"/>
              <a:t>esistance selection </a:t>
            </a:r>
            <a:endParaRPr dirty="0"/>
          </a:p>
        </p:txBody>
      </p:sp>
      <p:sp>
        <p:nvSpPr>
          <p:cNvPr id="346" name="Google Shape;346;p34"/>
          <p:cNvSpPr txBox="1">
            <a:spLocks noGrp="1"/>
          </p:cNvSpPr>
          <p:nvPr>
            <p:ph type="subTitle" idx="1"/>
          </p:nvPr>
        </p:nvSpPr>
        <p:spPr>
          <a:xfrm>
            <a:off x="324419" y="1559319"/>
            <a:ext cx="3880024" cy="2324363"/>
          </a:xfrm>
          <a:prstGeom prst="rect">
            <a:avLst/>
          </a:prstGeom>
        </p:spPr>
        <p:txBody>
          <a:bodyPr spcFirstLastPara="1" wrap="square" lIns="0" tIns="0" rIns="0" bIns="0" anchor="ctr" anchorCtr="0">
            <a:noAutofit/>
          </a:bodyPr>
          <a:lstStyle/>
          <a:p>
            <a:pPr marL="0" lvl="0" indent="0"/>
            <a:r>
              <a:rPr lang="en-US" dirty="0"/>
              <a:t>Our flex sensor's resistance varies from </a:t>
            </a:r>
            <a:r>
              <a:rPr lang="en-US" dirty="0" smtClean="0"/>
              <a:t>30k</a:t>
            </a:r>
            <a:r>
              <a:rPr lang="el-GR" dirty="0"/>
              <a:t>Ω</a:t>
            </a:r>
            <a:r>
              <a:rPr lang="en-US" dirty="0" smtClean="0"/>
              <a:t>, </a:t>
            </a:r>
            <a:r>
              <a:rPr lang="en-US" dirty="0"/>
              <a:t>which represents the flat position, to about </a:t>
            </a:r>
            <a:r>
              <a:rPr lang="en-US" dirty="0" smtClean="0"/>
              <a:t>100k</a:t>
            </a:r>
            <a:r>
              <a:rPr lang="el-GR" dirty="0"/>
              <a:t>Ω</a:t>
            </a:r>
            <a:r>
              <a:rPr lang="en-US" dirty="0" smtClean="0"/>
              <a:t>, </a:t>
            </a:r>
            <a:r>
              <a:rPr lang="en-US" dirty="0"/>
              <a:t>which represents the maximum bending. </a:t>
            </a:r>
          </a:p>
          <a:p>
            <a:pPr marL="0" lvl="0" indent="0" algn="ctr" rtl="0">
              <a:spcBef>
                <a:spcPts val="0"/>
              </a:spcBef>
              <a:spcAft>
                <a:spcPts val="0"/>
              </a:spcAft>
              <a:buNone/>
            </a:pPr>
            <a:r>
              <a:rPr lang="en-US" dirty="0"/>
              <a:t>The green equation represent the voltage diver equation where x is the resistance of the flex sensor and r is the fixed resistance </a:t>
            </a:r>
            <a:endParaRPr dirty="0"/>
          </a:p>
        </p:txBody>
      </p:sp>
      <p:pic>
        <p:nvPicPr>
          <p:cNvPr id="16" name="Picture 15" descr="Chart, line chart&#10;&#10;Description automatically generated">
            <a:extLst>
              <a:ext uri="{FF2B5EF4-FFF2-40B4-BE49-F238E27FC236}">
                <a16:creationId xmlns:a16="http://schemas.microsoft.com/office/drawing/2014/main" xmlns="" id="{EF7CBABD-27CE-970F-E2D8-5AB1FC1800C7}"/>
              </a:ext>
            </a:extLst>
          </p:cNvPr>
          <p:cNvPicPr>
            <a:picLocks noChangeAspect="1"/>
          </p:cNvPicPr>
          <p:nvPr/>
        </p:nvPicPr>
        <p:blipFill rotWithShape="1">
          <a:blip r:embed="rId3"/>
          <a:srcRect l="42649" r="22994"/>
          <a:stretch/>
        </p:blipFill>
        <p:spPr>
          <a:xfrm>
            <a:off x="4596368" y="1325405"/>
            <a:ext cx="2232535" cy="2229931"/>
          </a:xfrm>
          <a:prstGeom prst="rect">
            <a:avLst/>
          </a:prstGeom>
        </p:spPr>
      </p:pic>
      <p:pic>
        <p:nvPicPr>
          <p:cNvPr id="18" name="Picture 17" descr="Chart, line chart&#10;&#10;Description automatically generated">
            <a:extLst>
              <a:ext uri="{FF2B5EF4-FFF2-40B4-BE49-F238E27FC236}">
                <a16:creationId xmlns:a16="http://schemas.microsoft.com/office/drawing/2014/main" xmlns="" id="{02E9E161-D806-5027-6366-9E0190FD555E}"/>
              </a:ext>
            </a:extLst>
          </p:cNvPr>
          <p:cNvPicPr>
            <a:picLocks noChangeAspect="1"/>
          </p:cNvPicPr>
          <p:nvPr/>
        </p:nvPicPr>
        <p:blipFill rotWithShape="1">
          <a:blip r:embed="rId3"/>
          <a:srcRect r="65950"/>
          <a:stretch/>
        </p:blipFill>
        <p:spPr>
          <a:xfrm>
            <a:off x="6828903" y="1336752"/>
            <a:ext cx="2201333" cy="2218584"/>
          </a:xfrm>
          <a:prstGeom prst="rect">
            <a:avLst/>
          </a:prstGeom>
        </p:spPr>
      </p:pic>
    </p:spTree>
    <p:extLst>
      <p:ext uri="{BB962C8B-B14F-4D97-AF65-F5344CB8AC3E}">
        <p14:creationId xmlns:p14="http://schemas.microsoft.com/office/powerpoint/2010/main" val="1451496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34"/>
          <p:cNvGrpSpPr/>
          <p:nvPr/>
        </p:nvGrpSpPr>
        <p:grpSpPr>
          <a:xfrm rot="5400000" flipH="1">
            <a:off x="642710" y="2353952"/>
            <a:ext cx="1923589" cy="4155628"/>
            <a:chOff x="7350442" y="2608992"/>
            <a:chExt cx="777239" cy="1673160"/>
          </a:xfrm>
        </p:grpSpPr>
        <p:sp>
          <p:nvSpPr>
            <p:cNvPr id="327" name="Google Shape;327;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 name="Google Shape;335;p34"/>
          <p:cNvGrpSpPr/>
          <p:nvPr/>
        </p:nvGrpSpPr>
        <p:grpSpPr>
          <a:xfrm rot="-5400000">
            <a:off x="6219010" y="-1200773"/>
            <a:ext cx="1923589" cy="4155628"/>
            <a:chOff x="7350442" y="2608992"/>
            <a:chExt cx="777239" cy="1673160"/>
          </a:xfrm>
        </p:grpSpPr>
        <p:sp>
          <p:nvSpPr>
            <p:cNvPr id="336" name="Google Shape;336;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4" name="Google Shape;344;p34"/>
          <p:cNvSpPr/>
          <p:nvPr/>
        </p:nvSpPr>
        <p:spPr>
          <a:xfrm>
            <a:off x="1920635" y="991080"/>
            <a:ext cx="4691064" cy="2999864"/>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4"/>
          <p:cNvSpPr txBox="1">
            <a:spLocks noGrp="1"/>
          </p:cNvSpPr>
          <p:nvPr>
            <p:ph type="title"/>
          </p:nvPr>
        </p:nvSpPr>
        <p:spPr>
          <a:xfrm>
            <a:off x="2360628" y="1065052"/>
            <a:ext cx="3392785" cy="57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R</a:t>
            </a:r>
            <a:r>
              <a:rPr lang="en" dirty="0"/>
              <a:t>esistance selection </a:t>
            </a:r>
            <a:endParaRPr dirty="0"/>
          </a:p>
        </p:txBody>
      </p:sp>
      <p:sp>
        <p:nvSpPr>
          <p:cNvPr id="346" name="Google Shape;346;p34"/>
          <p:cNvSpPr txBox="1">
            <a:spLocks noGrp="1"/>
          </p:cNvSpPr>
          <p:nvPr>
            <p:ph type="subTitle" idx="1"/>
          </p:nvPr>
        </p:nvSpPr>
        <p:spPr>
          <a:xfrm>
            <a:off x="2198015" y="1255346"/>
            <a:ext cx="3880024" cy="2324363"/>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It is necessary to differentiate the voltage divider equation in order to determine the maximum range between v max and v min. then  To determine the r, let's set the result to zero. So the best R =34.856K</a:t>
            </a:r>
            <a:r>
              <a:rPr lang="el-GR" dirty="0"/>
              <a:t>Ω</a:t>
            </a:r>
            <a:endParaRPr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xmlns="" id="{B82429DC-A05A-8672-B4BD-A7FE86AFB735}"/>
                  </a:ext>
                </a:extLst>
              </p:cNvPr>
              <p:cNvSpPr txBox="1"/>
              <p:nvPr/>
            </p:nvSpPr>
            <p:spPr>
              <a:xfrm>
                <a:off x="2040536" y="3260490"/>
                <a:ext cx="4515718" cy="44775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solidFill>
                            <a:schemeClr val="tx1">
                              <a:lumMod val="95000"/>
                            </a:schemeClr>
                          </a:solidFill>
                          <a:latin typeface="Cambria Math" panose="02040503050406030204" pitchFamily="18" charset="0"/>
                        </a:rPr>
                        <m:t>𝑟𝑎𝑛𝑔𝑒</m:t>
                      </m:r>
                      <m:r>
                        <a:rPr lang="en-US" i="1" smtClean="0">
                          <a:solidFill>
                            <a:schemeClr val="tx1">
                              <a:lumMod val="95000"/>
                            </a:schemeClr>
                          </a:solidFill>
                          <a:latin typeface="Cambria Math" panose="02040503050406030204" pitchFamily="18" charset="0"/>
                        </a:rPr>
                        <m:t>= </m:t>
                      </m:r>
                      <m:f>
                        <m:fPr>
                          <m:ctrlPr>
                            <a:rPr lang="en-US" i="1" smtClean="0">
                              <a:solidFill>
                                <a:schemeClr val="tx1">
                                  <a:lumMod val="95000"/>
                                </a:schemeClr>
                              </a:solidFill>
                              <a:latin typeface="Cambria Math" panose="02040503050406030204" pitchFamily="18" charset="0"/>
                            </a:rPr>
                          </m:ctrlPr>
                        </m:fPr>
                        <m:num>
                          <m:r>
                            <a:rPr lang="en-US" i="1">
                              <a:solidFill>
                                <a:schemeClr val="tx1">
                                  <a:lumMod val="95000"/>
                                </a:schemeClr>
                              </a:solidFill>
                              <a:latin typeface="Cambria Math" panose="02040503050406030204" pitchFamily="18" charset="0"/>
                            </a:rPr>
                            <m:t>0−</m:t>
                          </m:r>
                          <m:sSub>
                            <m:sSubPr>
                              <m:ctrlPr>
                                <a:rPr lang="en-US" i="1">
                                  <a:solidFill>
                                    <a:schemeClr val="tx1">
                                      <a:lumMod val="95000"/>
                                    </a:schemeClr>
                                  </a:solidFill>
                                  <a:latin typeface="Cambria Math" panose="02040503050406030204" pitchFamily="18" charset="0"/>
                                </a:rPr>
                              </m:ctrlPr>
                            </m:sSubPr>
                            <m:e>
                              <m:r>
                                <a:rPr lang="en-US" b="0" i="1" smtClean="0">
                                  <a:solidFill>
                                    <a:schemeClr val="tx1">
                                      <a:lumMod val="95000"/>
                                    </a:schemeClr>
                                  </a:solidFill>
                                  <a:latin typeface="Cambria Math" panose="02040503050406030204" pitchFamily="18" charset="0"/>
                                </a:rPr>
                                <m:t>𝑅</m:t>
                              </m:r>
                              <m:r>
                                <a:rPr lang="en-US" i="1">
                                  <a:solidFill>
                                    <a:schemeClr val="tx1">
                                      <a:lumMod val="95000"/>
                                    </a:schemeClr>
                                  </a:solidFill>
                                  <a:latin typeface="Cambria Math" panose="02040503050406030204" pitchFamily="18" charset="0"/>
                                </a:rPr>
                                <m:t>𝑓𝑙𝑒𝑥</m:t>
                              </m:r>
                            </m:e>
                            <m:sub>
                              <m:r>
                                <a:rPr lang="en-US" i="1">
                                  <a:solidFill>
                                    <a:schemeClr val="tx1">
                                      <a:lumMod val="95000"/>
                                    </a:schemeClr>
                                  </a:solidFill>
                                  <a:latin typeface="Cambria Math" panose="02040503050406030204" pitchFamily="18" charset="0"/>
                                </a:rPr>
                                <m:t>𝑚𝑎𝑥</m:t>
                              </m:r>
                            </m:sub>
                          </m:sSub>
                        </m:num>
                        <m:den>
                          <m:sSup>
                            <m:sSupPr>
                              <m:ctrlPr>
                                <a:rPr lang="en-US" i="1">
                                  <a:solidFill>
                                    <a:schemeClr val="tx1">
                                      <a:lumMod val="95000"/>
                                    </a:schemeClr>
                                  </a:solidFill>
                                  <a:latin typeface="Cambria Math" panose="02040503050406030204" pitchFamily="18" charset="0"/>
                                </a:rPr>
                              </m:ctrlPr>
                            </m:sSupPr>
                            <m:e>
                              <m:r>
                                <a:rPr lang="en-US" i="1">
                                  <a:solidFill>
                                    <a:schemeClr val="tx1">
                                      <a:lumMod val="95000"/>
                                    </a:schemeClr>
                                  </a:solidFill>
                                  <a:latin typeface="Cambria Math" panose="02040503050406030204" pitchFamily="18" charset="0"/>
                                </a:rPr>
                                <m:t>(</m:t>
                              </m:r>
                              <m:r>
                                <a:rPr lang="en-US" b="0" i="1" smtClean="0">
                                  <a:solidFill>
                                    <a:schemeClr val="tx1">
                                      <a:lumMod val="95000"/>
                                    </a:schemeClr>
                                  </a:solidFill>
                                  <a:latin typeface="Cambria Math" panose="02040503050406030204" pitchFamily="18" charset="0"/>
                                </a:rPr>
                                <m:t>𝑅</m:t>
                              </m:r>
                              <m:r>
                                <a:rPr lang="en-US" i="1">
                                  <a:solidFill>
                                    <a:schemeClr val="tx1">
                                      <a:lumMod val="95000"/>
                                    </a:schemeClr>
                                  </a:solidFill>
                                  <a:latin typeface="Cambria Math" panose="02040503050406030204" pitchFamily="18" charset="0"/>
                                </a:rPr>
                                <m:t>𝑓𝑖𝑥𝑒𝑑</m:t>
                              </m:r>
                              <m:r>
                                <a:rPr lang="en-US" i="1">
                                  <a:solidFill>
                                    <a:schemeClr val="tx1">
                                      <a:lumMod val="95000"/>
                                    </a:schemeClr>
                                  </a:solidFill>
                                  <a:latin typeface="Cambria Math" panose="02040503050406030204" pitchFamily="18" charset="0"/>
                                </a:rPr>
                                <m:t>+</m:t>
                              </m:r>
                              <m:sSub>
                                <m:sSubPr>
                                  <m:ctrlPr>
                                    <a:rPr lang="en-US" i="1">
                                      <a:solidFill>
                                        <a:schemeClr val="tx1">
                                          <a:lumMod val="95000"/>
                                        </a:schemeClr>
                                      </a:solidFill>
                                      <a:latin typeface="Cambria Math" panose="02040503050406030204" pitchFamily="18" charset="0"/>
                                    </a:rPr>
                                  </m:ctrlPr>
                                </m:sSubPr>
                                <m:e>
                                  <m:r>
                                    <a:rPr lang="en-US" b="0" i="1" smtClean="0">
                                      <a:solidFill>
                                        <a:schemeClr val="tx1">
                                          <a:lumMod val="95000"/>
                                        </a:schemeClr>
                                      </a:solidFill>
                                      <a:latin typeface="Cambria Math" panose="02040503050406030204" pitchFamily="18" charset="0"/>
                                    </a:rPr>
                                    <m:t>𝑅</m:t>
                                  </m:r>
                                  <m:r>
                                    <a:rPr lang="en-US" i="1">
                                      <a:solidFill>
                                        <a:schemeClr val="tx1">
                                          <a:lumMod val="95000"/>
                                        </a:schemeClr>
                                      </a:solidFill>
                                      <a:latin typeface="Cambria Math" panose="02040503050406030204" pitchFamily="18" charset="0"/>
                                    </a:rPr>
                                    <m:t>𝑓𝑙𝑒𝑥</m:t>
                                  </m:r>
                                </m:e>
                                <m:sub>
                                  <m:r>
                                    <a:rPr lang="en-US" i="1">
                                      <a:solidFill>
                                        <a:schemeClr val="tx1">
                                          <a:lumMod val="95000"/>
                                        </a:schemeClr>
                                      </a:solidFill>
                                      <a:latin typeface="Cambria Math" panose="02040503050406030204" pitchFamily="18" charset="0"/>
                                    </a:rPr>
                                    <m:t>𝑚𝑎𝑥</m:t>
                                  </m:r>
                                </m:sub>
                              </m:sSub>
                              <m:r>
                                <a:rPr lang="en-US" i="1">
                                  <a:solidFill>
                                    <a:schemeClr val="tx1">
                                      <a:lumMod val="95000"/>
                                    </a:schemeClr>
                                  </a:solidFill>
                                  <a:latin typeface="Cambria Math" panose="02040503050406030204" pitchFamily="18" charset="0"/>
                                </a:rPr>
                                <m:t>)</m:t>
                              </m:r>
                            </m:e>
                            <m:sup>
                              <m:r>
                                <a:rPr lang="en-US" i="1">
                                  <a:solidFill>
                                    <a:schemeClr val="tx1">
                                      <a:lumMod val="95000"/>
                                    </a:schemeClr>
                                  </a:solidFill>
                                  <a:latin typeface="Cambria Math" panose="02040503050406030204" pitchFamily="18" charset="0"/>
                                </a:rPr>
                                <m:t>2</m:t>
                              </m:r>
                            </m:sup>
                          </m:sSup>
                        </m:den>
                      </m:f>
                      <m:r>
                        <a:rPr lang="en-US" b="0" i="1" smtClean="0">
                          <a:solidFill>
                            <a:schemeClr val="tx1">
                              <a:lumMod val="95000"/>
                            </a:schemeClr>
                          </a:solidFill>
                          <a:latin typeface="Cambria Math" panose="02040503050406030204" pitchFamily="18" charset="0"/>
                        </a:rPr>
                        <m:t>−</m:t>
                      </m:r>
                      <m:f>
                        <m:fPr>
                          <m:ctrlPr>
                            <a:rPr lang="en-US" i="1">
                              <a:solidFill>
                                <a:schemeClr val="tx1">
                                  <a:lumMod val="95000"/>
                                </a:schemeClr>
                              </a:solidFill>
                              <a:latin typeface="Cambria Math" panose="02040503050406030204" pitchFamily="18" charset="0"/>
                            </a:rPr>
                          </m:ctrlPr>
                        </m:fPr>
                        <m:num>
                          <m:r>
                            <a:rPr lang="en-US" i="1">
                              <a:solidFill>
                                <a:schemeClr val="tx1">
                                  <a:lumMod val="95000"/>
                                </a:schemeClr>
                              </a:solidFill>
                              <a:latin typeface="Cambria Math" panose="02040503050406030204" pitchFamily="18" charset="0"/>
                            </a:rPr>
                            <m:t>0−</m:t>
                          </m:r>
                          <m:sSub>
                            <m:sSubPr>
                              <m:ctrlPr>
                                <a:rPr lang="en-US" i="1">
                                  <a:solidFill>
                                    <a:schemeClr val="tx1">
                                      <a:lumMod val="95000"/>
                                    </a:schemeClr>
                                  </a:solidFill>
                                  <a:latin typeface="Cambria Math" panose="02040503050406030204" pitchFamily="18" charset="0"/>
                                </a:rPr>
                              </m:ctrlPr>
                            </m:sSubPr>
                            <m:e>
                              <m:r>
                                <a:rPr lang="en-US" b="0" i="1" smtClean="0">
                                  <a:solidFill>
                                    <a:schemeClr val="tx1">
                                      <a:lumMod val="95000"/>
                                    </a:schemeClr>
                                  </a:solidFill>
                                  <a:latin typeface="Cambria Math" panose="02040503050406030204" pitchFamily="18" charset="0"/>
                                </a:rPr>
                                <m:t>𝑅</m:t>
                              </m:r>
                              <m:r>
                                <a:rPr lang="en-US" i="1">
                                  <a:solidFill>
                                    <a:schemeClr val="tx1">
                                      <a:lumMod val="95000"/>
                                    </a:schemeClr>
                                  </a:solidFill>
                                  <a:latin typeface="Cambria Math" panose="02040503050406030204" pitchFamily="18" charset="0"/>
                                </a:rPr>
                                <m:t>𝑓𝑙𝑒𝑥</m:t>
                              </m:r>
                            </m:e>
                            <m:sub>
                              <m:r>
                                <a:rPr lang="en-US" b="0" i="1" smtClean="0">
                                  <a:solidFill>
                                    <a:schemeClr val="tx1">
                                      <a:lumMod val="95000"/>
                                    </a:schemeClr>
                                  </a:solidFill>
                                  <a:latin typeface="Cambria Math" panose="02040503050406030204" pitchFamily="18" charset="0"/>
                                </a:rPr>
                                <m:t>𝑚𝑖𝑛</m:t>
                              </m:r>
                            </m:sub>
                          </m:sSub>
                        </m:num>
                        <m:den>
                          <m:sSup>
                            <m:sSupPr>
                              <m:ctrlPr>
                                <a:rPr lang="en-US" i="1">
                                  <a:solidFill>
                                    <a:schemeClr val="tx1">
                                      <a:lumMod val="95000"/>
                                    </a:schemeClr>
                                  </a:solidFill>
                                  <a:latin typeface="Cambria Math" panose="02040503050406030204" pitchFamily="18" charset="0"/>
                                </a:rPr>
                              </m:ctrlPr>
                            </m:sSupPr>
                            <m:e>
                              <m:r>
                                <a:rPr lang="en-US" i="1">
                                  <a:solidFill>
                                    <a:schemeClr val="tx1">
                                      <a:lumMod val="95000"/>
                                    </a:schemeClr>
                                  </a:solidFill>
                                  <a:latin typeface="Cambria Math" panose="02040503050406030204" pitchFamily="18" charset="0"/>
                                </a:rPr>
                                <m:t>(</m:t>
                              </m:r>
                              <m:r>
                                <a:rPr lang="en-US" b="0" i="1" smtClean="0">
                                  <a:solidFill>
                                    <a:schemeClr val="tx1">
                                      <a:lumMod val="95000"/>
                                    </a:schemeClr>
                                  </a:solidFill>
                                  <a:latin typeface="Cambria Math" panose="02040503050406030204" pitchFamily="18" charset="0"/>
                                </a:rPr>
                                <m:t>𝑅</m:t>
                              </m:r>
                              <m:r>
                                <a:rPr lang="en-US" i="1">
                                  <a:solidFill>
                                    <a:schemeClr val="tx1">
                                      <a:lumMod val="95000"/>
                                    </a:schemeClr>
                                  </a:solidFill>
                                  <a:latin typeface="Cambria Math" panose="02040503050406030204" pitchFamily="18" charset="0"/>
                                </a:rPr>
                                <m:t>𝑓𝑖𝑥𝑒𝑑</m:t>
                              </m:r>
                              <m:r>
                                <a:rPr lang="en-US" i="1">
                                  <a:solidFill>
                                    <a:schemeClr val="tx1">
                                      <a:lumMod val="95000"/>
                                    </a:schemeClr>
                                  </a:solidFill>
                                  <a:latin typeface="Cambria Math" panose="02040503050406030204" pitchFamily="18" charset="0"/>
                                </a:rPr>
                                <m:t>+</m:t>
                              </m:r>
                              <m:sSub>
                                <m:sSubPr>
                                  <m:ctrlPr>
                                    <a:rPr lang="en-US" i="1">
                                      <a:solidFill>
                                        <a:schemeClr val="tx1">
                                          <a:lumMod val="95000"/>
                                        </a:schemeClr>
                                      </a:solidFill>
                                      <a:latin typeface="Cambria Math" panose="02040503050406030204" pitchFamily="18" charset="0"/>
                                    </a:rPr>
                                  </m:ctrlPr>
                                </m:sSubPr>
                                <m:e>
                                  <m:r>
                                    <a:rPr lang="en-US" b="0" i="1" smtClean="0">
                                      <a:solidFill>
                                        <a:schemeClr val="tx1">
                                          <a:lumMod val="95000"/>
                                        </a:schemeClr>
                                      </a:solidFill>
                                      <a:latin typeface="Cambria Math" panose="02040503050406030204" pitchFamily="18" charset="0"/>
                                    </a:rPr>
                                    <m:t>𝑅</m:t>
                                  </m:r>
                                  <m:r>
                                    <a:rPr lang="en-US" i="1">
                                      <a:solidFill>
                                        <a:schemeClr val="tx1">
                                          <a:lumMod val="95000"/>
                                        </a:schemeClr>
                                      </a:solidFill>
                                      <a:latin typeface="Cambria Math" panose="02040503050406030204" pitchFamily="18" charset="0"/>
                                    </a:rPr>
                                    <m:t>𝑓𝑙𝑒𝑥</m:t>
                                  </m:r>
                                </m:e>
                                <m:sub>
                                  <m:r>
                                    <a:rPr lang="en-US" b="0" i="1" smtClean="0">
                                      <a:solidFill>
                                        <a:schemeClr val="tx1">
                                          <a:lumMod val="95000"/>
                                        </a:schemeClr>
                                      </a:solidFill>
                                      <a:latin typeface="Cambria Math" panose="02040503050406030204" pitchFamily="18" charset="0"/>
                                    </a:rPr>
                                    <m:t>𝑀𝐼𝑁</m:t>
                                  </m:r>
                                </m:sub>
                              </m:sSub>
                              <m:r>
                                <a:rPr lang="en-US" i="1">
                                  <a:solidFill>
                                    <a:schemeClr val="tx1">
                                      <a:lumMod val="95000"/>
                                    </a:schemeClr>
                                  </a:solidFill>
                                  <a:latin typeface="Cambria Math" panose="02040503050406030204" pitchFamily="18" charset="0"/>
                                </a:rPr>
                                <m:t>)</m:t>
                              </m:r>
                            </m:e>
                            <m:sup>
                              <m:r>
                                <a:rPr lang="en-US" i="1">
                                  <a:solidFill>
                                    <a:schemeClr val="tx1">
                                      <a:lumMod val="95000"/>
                                    </a:schemeClr>
                                  </a:solidFill>
                                  <a:latin typeface="Cambria Math" panose="02040503050406030204" pitchFamily="18" charset="0"/>
                                </a:rPr>
                                <m:t>2</m:t>
                              </m:r>
                            </m:sup>
                          </m:sSup>
                        </m:den>
                      </m:f>
                    </m:oMath>
                  </m:oMathPara>
                </a14:m>
                <a:endParaRPr lang="en-US" dirty="0">
                  <a:solidFill>
                    <a:schemeClr val="tx1">
                      <a:lumMod val="95000"/>
                    </a:schemeClr>
                  </a:solidFill>
                </a:endParaRPr>
              </a:p>
            </p:txBody>
          </p:sp>
        </mc:Choice>
        <mc:Fallback xmlns="">
          <p:sp>
            <p:nvSpPr>
              <p:cNvPr id="5" name="TextBox 4">
                <a:extLst>
                  <a:ext uri="{FF2B5EF4-FFF2-40B4-BE49-F238E27FC236}">
                    <a16:creationId xmlns:a16="http://schemas.microsoft.com/office/drawing/2014/main" id="{B82429DC-A05A-8672-B4BD-A7FE86AFB735}"/>
                  </a:ext>
                </a:extLst>
              </p:cNvPr>
              <p:cNvSpPr txBox="1">
                <a:spLocks noRot="1" noChangeAspect="1" noMove="1" noResize="1" noEditPoints="1" noAdjustHandles="1" noChangeArrowheads="1" noChangeShapeType="1" noTextEdit="1"/>
              </p:cNvSpPr>
              <p:nvPr/>
            </p:nvSpPr>
            <p:spPr>
              <a:xfrm>
                <a:off x="2040536" y="3260490"/>
                <a:ext cx="4515718" cy="447751"/>
              </a:xfrm>
              <a:prstGeom prst="rect">
                <a:avLst/>
              </a:prstGeom>
              <a:blipFill>
                <a:blip r:embed="rId3"/>
                <a:stretch>
                  <a:fillRect l="-540" t="-2740" b="-16438"/>
                </a:stretch>
              </a:blipFill>
            </p:spPr>
            <p:txBody>
              <a:bodyPr/>
              <a:lstStyle/>
              <a:p>
                <a:r>
                  <a:rPr lang="en-US">
                    <a:noFill/>
                  </a:rPr>
                  <a:t> </a:t>
                </a:r>
              </a:p>
            </p:txBody>
          </p:sp>
        </mc:Fallback>
      </mc:AlternateContent>
    </p:spTree>
    <p:extLst>
      <p:ext uri="{BB962C8B-B14F-4D97-AF65-F5344CB8AC3E}">
        <p14:creationId xmlns:p14="http://schemas.microsoft.com/office/powerpoint/2010/main" val="26069588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grpSp>
        <p:nvGrpSpPr>
          <p:cNvPr id="351" name="Google Shape;351;p35"/>
          <p:cNvGrpSpPr/>
          <p:nvPr/>
        </p:nvGrpSpPr>
        <p:grpSpPr>
          <a:xfrm rot="5400000">
            <a:off x="6657806" y="2004329"/>
            <a:ext cx="2029371" cy="4383847"/>
            <a:chOff x="7350442" y="2608992"/>
            <a:chExt cx="777239" cy="1673160"/>
          </a:xfrm>
        </p:grpSpPr>
        <p:sp>
          <p:nvSpPr>
            <p:cNvPr id="352" name="Google Shape;352;p35"/>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35"/>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35"/>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35"/>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35"/>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35"/>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35"/>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35"/>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0" name="Google Shape;360;p35"/>
          <p:cNvSpPr txBox="1">
            <a:spLocks noGrp="1"/>
          </p:cNvSpPr>
          <p:nvPr>
            <p:ph type="title"/>
          </p:nvPr>
        </p:nvSpPr>
        <p:spPr>
          <a:xfrm>
            <a:off x="452670" y="68790"/>
            <a:ext cx="462225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solidFill>
                  <a:schemeClr val="accent1"/>
                </a:solidFill>
              </a:rPr>
              <a:t>Wiring diagram</a:t>
            </a:r>
            <a:endParaRPr dirty="0">
              <a:solidFill>
                <a:schemeClr val="accent1"/>
              </a:solidFill>
            </a:endParaRPr>
          </a:p>
        </p:txBody>
      </p:sp>
      <p:sp>
        <p:nvSpPr>
          <p:cNvPr id="361" name="Google Shape;361;p35"/>
          <p:cNvSpPr txBox="1">
            <a:spLocks noGrp="1"/>
          </p:cNvSpPr>
          <p:nvPr>
            <p:ph type="body" idx="1"/>
          </p:nvPr>
        </p:nvSpPr>
        <p:spPr>
          <a:xfrm>
            <a:off x="1321350" y="1984800"/>
            <a:ext cx="3866400" cy="2319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Do you know what could help you make your point clear?</a:t>
            </a:r>
            <a:endParaRPr/>
          </a:p>
          <a:p>
            <a:pPr marL="0" lvl="0" indent="0" algn="l" rtl="0">
              <a:spcBef>
                <a:spcPts val="0"/>
              </a:spcBef>
              <a:spcAft>
                <a:spcPts val="0"/>
              </a:spcAft>
              <a:buNone/>
            </a:pPr>
            <a:r>
              <a:rPr lang="en"/>
              <a:t>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3" name="Picture 2" descr="Chart, bar chart">
            <a:extLst>
              <a:ext uri="{FF2B5EF4-FFF2-40B4-BE49-F238E27FC236}">
                <a16:creationId xmlns:a16="http://schemas.microsoft.com/office/drawing/2014/main" xmlns="" id="{30E82061-FA96-5AB2-F802-9BC12E3F9667}"/>
              </a:ext>
            </a:extLst>
          </p:cNvPr>
          <p:cNvPicPr>
            <a:picLocks noChangeAspect="1"/>
          </p:cNvPicPr>
          <p:nvPr/>
        </p:nvPicPr>
        <p:blipFill>
          <a:blip r:embed="rId3"/>
          <a:stretch>
            <a:fillRect/>
          </a:stretch>
        </p:blipFill>
        <p:spPr>
          <a:xfrm>
            <a:off x="1" y="839400"/>
            <a:ext cx="9144000" cy="430410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38"/>
          <p:cNvSpPr/>
          <p:nvPr/>
        </p:nvSpPr>
        <p:spPr>
          <a:xfrm>
            <a:off x="6366850" y="0"/>
            <a:ext cx="4358174" cy="4821045"/>
          </a:xfrm>
          <a:custGeom>
            <a:avLst/>
            <a:gdLst/>
            <a:ahLst/>
            <a:cxnLst/>
            <a:rect l="l" t="t" r="r" b="b"/>
            <a:pathLst>
              <a:path w="127684" h="141245" extrusionOk="0">
                <a:moveTo>
                  <a:pt x="71170" y="25334"/>
                </a:moveTo>
                <a:cubicBezTo>
                  <a:pt x="70870" y="25334"/>
                  <a:pt x="70569" y="25450"/>
                  <a:pt x="70343" y="25682"/>
                </a:cubicBezTo>
                <a:cubicBezTo>
                  <a:pt x="69962" y="26051"/>
                  <a:pt x="69902" y="26623"/>
                  <a:pt x="70152" y="27075"/>
                </a:cubicBezTo>
                <a:lnTo>
                  <a:pt x="61592" y="35648"/>
                </a:lnTo>
                <a:lnTo>
                  <a:pt x="54412" y="34183"/>
                </a:lnTo>
                <a:lnTo>
                  <a:pt x="46233" y="42375"/>
                </a:lnTo>
                <a:cubicBezTo>
                  <a:pt x="46059" y="42281"/>
                  <a:pt x="45865" y="42234"/>
                  <a:pt x="45672" y="42234"/>
                </a:cubicBezTo>
                <a:cubicBezTo>
                  <a:pt x="45373" y="42234"/>
                  <a:pt x="45075" y="42346"/>
                  <a:pt x="44852" y="42577"/>
                </a:cubicBezTo>
                <a:cubicBezTo>
                  <a:pt x="44387" y="43030"/>
                  <a:pt x="44387" y="43768"/>
                  <a:pt x="44852" y="44232"/>
                </a:cubicBezTo>
                <a:cubicBezTo>
                  <a:pt x="45078" y="44458"/>
                  <a:pt x="45375" y="44572"/>
                  <a:pt x="45675" y="44572"/>
                </a:cubicBezTo>
                <a:cubicBezTo>
                  <a:pt x="45974" y="44572"/>
                  <a:pt x="46274" y="44458"/>
                  <a:pt x="46507" y="44232"/>
                </a:cubicBezTo>
                <a:cubicBezTo>
                  <a:pt x="46876" y="43851"/>
                  <a:pt x="46935" y="43280"/>
                  <a:pt x="46697" y="42839"/>
                </a:cubicBezTo>
                <a:lnTo>
                  <a:pt x="54627" y="34886"/>
                </a:lnTo>
                <a:lnTo>
                  <a:pt x="61806" y="36350"/>
                </a:lnTo>
                <a:lnTo>
                  <a:pt x="70605" y="27528"/>
                </a:lnTo>
                <a:cubicBezTo>
                  <a:pt x="70783" y="27627"/>
                  <a:pt x="70980" y="27675"/>
                  <a:pt x="71176" y="27675"/>
                </a:cubicBezTo>
                <a:cubicBezTo>
                  <a:pt x="71477" y="27675"/>
                  <a:pt x="71774" y="27561"/>
                  <a:pt x="71998" y="27337"/>
                </a:cubicBezTo>
                <a:cubicBezTo>
                  <a:pt x="72462" y="26873"/>
                  <a:pt x="72462" y="26135"/>
                  <a:pt x="71998" y="25682"/>
                </a:cubicBezTo>
                <a:cubicBezTo>
                  <a:pt x="71772" y="25450"/>
                  <a:pt x="71471" y="25334"/>
                  <a:pt x="71170" y="25334"/>
                </a:cubicBezTo>
                <a:close/>
                <a:moveTo>
                  <a:pt x="61651" y="46125"/>
                </a:moveTo>
                <a:cubicBezTo>
                  <a:pt x="62008" y="46125"/>
                  <a:pt x="62354" y="46268"/>
                  <a:pt x="62616" y="46530"/>
                </a:cubicBezTo>
                <a:cubicBezTo>
                  <a:pt x="62866" y="46792"/>
                  <a:pt x="63009" y="47125"/>
                  <a:pt x="63009" y="47495"/>
                </a:cubicBezTo>
                <a:cubicBezTo>
                  <a:pt x="63009" y="47864"/>
                  <a:pt x="62866" y="48197"/>
                  <a:pt x="62616" y="48459"/>
                </a:cubicBezTo>
                <a:cubicBezTo>
                  <a:pt x="62354" y="48721"/>
                  <a:pt x="62008" y="48864"/>
                  <a:pt x="61639" y="48864"/>
                </a:cubicBezTo>
                <a:cubicBezTo>
                  <a:pt x="61354" y="48864"/>
                  <a:pt x="61068" y="48769"/>
                  <a:pt x="60842" y="48590"/>
                </a:cubicBezTo>
                <a:lnTo>
                  <a:pt x="60544" y="48304"/>
                </a:lnTo>
                <a:cubicBezTo>
                  <a:pt x="60377" y="48066"/>
                  <a:pt x="60282" y="47792"/>
                  <a:pt x="60282" y="47495"/>
                </a:cubicBezTo>
                <a:cubicBezTo>
                  <a:pt x="60282" y="47125"/>
                  <a:pt x="60425" y="46792"/>
                  <a:pt x="60675" y="46530"/>
                </a:cubicBezTo>
                <a:cubicBezTo>
                  <a:pt x="60937" y="46268"/>
                  <a:pt x="61282" y="46125"/>
                  <a:pt x="61651" y="46125"/>
                </a:cubicBezTo>
                <a:close/>
                <a:moveTo>
                  <a:pt x="29826" y="52614"/>
                </a:moveTo>
                <a:cubicBezTo>
                  <a:pt x="30195" y="52614"/>
                  <a:pt x="30540" y="52757"/>
                  <a:pt x="30790" y="53019"/>
                </a:cubicBezTo>
                <a:cubicBezTo>
                  <a:pt x="31052" y="53281"/>
                  <a:pt x="31195" y="53614"/>
                  <a:pt x="31195" y="53983"/>
                </a:cubicBezTo>
                <a:cubicBezTo>
                  <a:pt x="31195" y="54353"/>
                  <a:pt x="31052" y="54686"/>
                  <a:pt x="30790" y="54948"/>
                </a:cubicBezTo>
                <a:cubicBezTo>
                  <a:pt x="30540" y="55210"/>
                  <a:pt x="30195" y="55353"/>
                  <a:pt x="29826" y="55353"/>
                </a:cubicBezTo>
                <a:cubicBezTo>
                  <a:pt x="29469" y="55353"/>
                  <a:pt x="29123" y="55210"/>
                  <a:pt x="28861" y="54948"/>
                </a:cubicBezTo>
                <a:cubicBezTo>
                  <a:pt x="28611" y="54698"/>
                  <a:pt x="28469" y="54353"/>
                  <a:pt x="28469" y="53983"/>
                </a:cubicBezTo>
                <a:cubicBezTo>
                  <a:pt x="28469" y="53614"/>
                  <a:pt x="28611" y="53281"/>
                  <a:pt x="28861" y="53019"/>
                </a:cubicBezTo>
                <a:cubicBezTo>
                  <a:pt x="29123" y="52757"/>
                  <a:pt x="29469" y="52614"/>
                  <a:pt x="29826" y="52614"/>
                </a:cubicBezTo>
                <a:close/>
                <a:moveTo>
                  <a:pt x="102752" y="1"/>
                </a:moveTo>
                <a:lnTo>
                  <a:pt x="61508" y="41089"/>
                </a:lnTo>
                <a:lnTo>
                  <a:pt x="54900" y="39446"/>
                </a:lnTo>
                <a:lnTo>
                  <a:pt x="38696" y="55686"/>
                </a:lnTo>
                <a:lnTo>
                  <a:pt x="31838" y="54114"/>
                </a:lnTo>
                <a:cubicBezTo>
                  <a:pt x="31838" y="54079"/>
                  <a:pt x="31838" y="54031"/>
                  <a:pt x="31838" y="53983"/>
                </a:cubicBezTo>
                <a:cubicBezTo>
                  <a:pt x="31838" y="53448"/>
                  <a:pt x="31636" y="52936"/>
                  <a:pt x="31255" y="52555"/>
                </a:cubicBezTo>
                <a:cubicBezTo>
                  <a:pt x="30874" y="52186"/>
                  <a:pt x="30362" y="51971"/>
                  <a:pt x="29826" y="51971"/>
                </a:cubicBezTo>
                <a:cubicBezTo>
                  <a:pt x="29290" y="51971"/>
                  <a:pt x="28790" y="52186"/>
                  <a:pt x="28409" y="52555"/>
                </a:cubicBezTo>
                <a:cubicBezTo>
                  <a:pt x="28028" y="52936"/>
                  <a:pt x="27814" y="53448"/>
                  <a:pt x="27814" y="53983"/>
                </a:cubicBezTo>
                <a:cubicBezTo>
                  <a:pt x="27814" y="54519"/>
                  <a:pt x="28028" y="55031"/>
                  <a:pt x="28409" y="55400"/>
                </a:cubicBezTo>
                <a:cubicBezTo>
                  <a:pt x="28790" y="55781"/>
                  <a:pt x="29290" y="55996"/>
                  <a:pt x="29826" y="55996"/>
                </a:cubicBezTo>
                <a:cubicBezTo>
                  <a:pt x="30362" y="55996"/>
                  <a:pt x="30874" y="55781"/>
                  <a:pt x="31255" y="55412"/>
                </a:cubicBezTo>
                <a:cubicBezTo>
                  <a:pt x="31445" y="55222"/>
                  <a:pt x="31588" y="54995"/>
                  <a:pt x="31695" y="54745"/>
                </a:cubicBezTo>
                <a:lnTo>
                  <a:pt x="38898" y="56389"/>
                </a:lnTo>
                <a:lnTo>
                  <a:pt x="55103" y="40172"/>
                </a:lnTo>
                <a:lnTo>
                  <a:pt x="61711" y="41803"/>
                </a:lnTo>
                <a:lnTo>
                  <a:pt x="103204" y="465"/>
                </a:lnTo>
                <a:lnTo>
                  <a:pt x="102752" y="1"/>
                </a:lnTo>
                <a:close/>
                <a:moveTo>
                  <a:pt x="83684" y="39547"/>
                </a:moveTo>
                <a:cubicBezTo>
                  <a:pt x="83383" y="39547"/>
                  <a:pt x="83083" y="39660"/>
                  <a:pt x="82856" y="39886"/>
                </a:cubicBezTo>
                <a:cubicBezTo>
                  <a:pt x="82475" y="40267"/>
                  <a:pt x="82416" y="40839"/>
                  <a:pt x="82666" y="41280"/>
                </a:cubicBezTo>
                <a:lnTo>
                  <a:pt x="68843" y="55115"/>
                </a:lnTo>
                <a:lnTo>
                  <a:pt x="62604" y="57496"/>
                </a:lnTo>
                <a:cubicBezTo>
                  <a:pt x="62556" y="57436"/>
                  <a:pt x="62509" y="57377"/>
                  <a:pt x="62449" y="57317"/>
                </a:cubicBezTo>
                <a:cubicBezTo>
                  <a:pt x="62223" y="57085"/>
                  <a:pt x="61922" y="56969"/>
                  <a:pt x="61621" y="56969"/>
                </a:cubicBezTo>
                <a:cubicBezTo>
                  <a:pt x="61321" y="56969"/>
                  <a:pt x="61020" y="57085"/>
                  <a:pt x="60794" y="57317"/>
                </a:cubicBezTo>
                <a:cubicBezTo>
                  <a:pt x="60342" y="57770"/>
                  <a:pt x="60342" y="58520"/>
                  <a:pt x="60794" y="58972"/>
                </a:cubicBezTo>
                <a:cubicBezTo>
                  <a:pt x="61026" y="59198"/>
                  <a:pt x="61327" y="59311"/>
                  <a:pt x="61626" y="59311"/>
                </a:cubicBezTo>
                <a:cubicBezTo>
                  <a:pt x="61925" y="59311"/>
                  <a:pt x="62223" y="59198"/>
                  <a:pt x="62449" y="58972"/>
                </a:cubicBezTo>
                <a:cubicBezTo>
                  <a:pt x="62687" y="58734"/>
                  <a:pt x="62794" y="58424"/>
                  <a:pt x="62794" y="58127"/>
                </a:cubicBezTo>
                <a:lnTo>
                  <a:pt x="69200" y="55674"/>
                </a:lnTo>
                <a:lnTo>
                  <a:pt x="83118" y="41744"/>
                </a:lnTo>
                <a:cubicBezTo>
                  <a:pt x="83296" y="41838"/>
                  <a:pt x="83491" y="41885"/>
                  <a:pt x="83685" y="41885"/>
                </a:cubicBezTo>
                <a:cubicBezTo>
                  <a:pt x="83984" y="41885"/>
                  <a:pt x="84280" y="41772"/>
                  <a:pt x="84511" y="41541"/>
                </a:cubicBezTo>
                <a:cubicBezTo>
                  <a:pt x="84964" y="41089"/>
                  <a:pt x="84964" y="40351"/>
                  <a:pt x="84511" y="39886"/>
                </a:cubicBezTo>
                <a:cubicBezTo>
                  <a:pt x="84285" y="39660"/>
                  <a:pt x="83984" y="39547"/>
                  <a:pt x="83684" y="39547"/>
                </a:cubicBezTo>
                <a:close/>
                <a:moveTo>
                  <a:pt x="74993" y="61984"/>
                </a:moveTo>
                <a:cubicBezTo>
                  <a:pt x="75345" y="61984"/>
                  <a:pt x="75663" y="62126"/>
                  <a:pt x="75915" y="62377"/>
                </a:cubicBezTo>
                <a:cubicBezTo>
                  <a:pt x="76451" y="62913"/>
                  <a:pt x="76451" y="63770"/>
                  <a:pt x="75915" y="64306"/>
                </a:cubicBezTo>
                <a:cubicBezTo>
                  <a:pt x="75653" y="64568"/>
                  <a:pt x="75320" y="64711"/>
                  <a:pt x="74951" y="64711"/>
                </a:cubicBezTo>
                <a:cubicBezTo>
                  <a:pt x="74581" y="64711"/>
                  <a:pt x="74236" y="64568"/>
                  <a:pt x="73986" y="64306"/>
                </a:cubicBezTo>
                <a:cubicBezTo>
                  <a:pt x="73724" y="64056"/>
                  <a:pt x="73581" y="63711"/>
                  <a:pt x="73581" y="63342"/>
                </a:cubicBezTo>
                <a:cubicBezTo>
                  <a:pt x="73581" y="62985"/>
                  <a:pt x="73724" y="62639"/>
                  <a:pt x="73986" y="62377"/>
                </a:cubicBezTo>
                <a:cubicBezTo>
                  <a:pt x="74236" y="62127"/>
                  <a:pt x="74581" y="61984"/>
                  <a:pt x="74951" y="61984"/>
                </a:cubicBezTo>
                <a:cubicBezTo>
                  <a:pt x="74965" y="61984"/>
                  <a:pt x="74979" y="61984"/>
                  <a:pt x="74993" y="61984"/>
                </a:cubicBezTo>
                <a:close/>
                <a:moveTo>
                  <a:pt x="100513" y="20063"/>
                </a:moveTo>
                <a:lnTo>
                  <a:pt x="89167" y="31433"/>
                </a:lnTo>
                <a:lnTo>
                  <a:pt x="88893" y="39696"/>
                </a:lnTo>
                <a:lnTo>
                  <a:pt x="74736" y="53876"/>
                </a:lnTo>
                <a:lnTo>
                  <a:pt x="74736" y="61342"/>
                </a:lnTo>
                <a:cubicBezTo>
                  <a:pt x="74284" y="61389"/>
                  <a:pt x="73855" y="61592"/>
                  <a:pt x="73522" y="61925"/>
                </a:cubicBezTo>
                <a:cubicBezTo>
                  <a:pt x="73153" y="62306"/>
                  <a:pt x="72938" y="62806"/>
                  <a:pt x="72938" y="63342"/>
                </a:cubicBezTo>
                <a:cubicBezTo>
                  <a:pt x="72938" y="63878"/>
                  <a:pt x="73153" y="64390"/>
                  <a:pt x="73534" y="64771"/>
                </a:cubicBezTo>
                <a:cubicBezTo>
                  <a:pt x="73903" y="65140"/>
                  <a:pt x="74415" y="65354"/>
                  <a:pt x="74951" y="65354"/>
                </a:cubicBezTo>
                <a:cubicBezTo>
                  <a:pt x="75486" y="65354"/>
                  <a:pt x="75986" y="65140"/>
                  <a:pt x="76367" y="64759"/>
                </a:cubicBezTo>
                <a:cubicBezTo>
                  <a:pt x="77153" y="63973"/>
                  <a:pt x="77153" y="62699"/>
                  <a:pt x="76367" y="61913"/>
                </a:cubicBezTo>
                <a:cubicBezTo>
                  <a:pt x="76094" y="61639"/>
                  <a:pt x="75760" y="61461"/>
                  <a:pt x="75391" y="61377"/>
                </a:cubicBezTo>
                <a:lnTo>
                  <a:pt x="75379" y="54150"/>
                </a:lnTo>
                <a:lnTo>
                  <a:pt x="89536" y="39970"/>
                </a:lnTo>
                <a:lnTo>
                  <a:pt x="89798" y="31707"/>
                </a:lnTo>
                <a:lnTo>
                  <a:pt x="100978" y="20527"/>
                </a:lnTo>
                <a:lnTo>
                  <a:pt x="100513" y="20063"/>
                </a:lnTo>
                <a:close/>
                <a:moveTo>
                  <a:pt x="62639" y="65997"/>
                </a:moveTo>
                <a:cubicBezTo>
                  <a:pt x="61485" y="65997"/>
                  <a:pt x="60556" y="66937"/>
                  <a:pt x="60556" y="68092"/>
                </a:cubicBezTo>
                <a:cubicBezTo>
                  <a:pt x="60556" y="69247"/>
                  <a:pt x="61485" y="70176"/>
                  <a:pt x="62639" y="70176"/>
                </a:cubicBezTo>
                <a:cubicBezTo>
                  <a:pt x="63794" y="70176"/>
                  <a:pt x="64723" y="69247"/>
                  <a:pt x="64723" y="68092"/>
                </a:cubicBezTo>
                <a:cubicBezTo>
                  <a:pt x="64723" y="66937"/>
                  <a:pt x="63794" y="65997"/>
                  <a:pt x="62639" y="65997"/>
                </a:cubicBezTo>
                <a:close/>
                <a:moveTo>
                  <a:pt x="62639" y="64294"/>
                </a:moveTo>
                <a:cubicBezTo>
                  <a:pt x="64735" y="64294"/>
                  <a:pt x="66438" y="65997"/>
                  <a:pt x="66438" y="68092"/>
                </a:cubicBezTo>
                <a:cubicBezTo>
                  <a:pt x="66438" y="70188"/>
                  <a:pt x="64735" y="71890"/>
                  <a:pt x="62639" y="71890"/>
                </a:cubicBezTo>
                <a:cubicBezTo>
                  <a:pt x="60544" y="71890"/>
                  <a:pt x="58841" y="70188"/>
                  <a:pt x="58841" y="68092"/>
                </a:cubicBezTo>
                <a:cubicBezTo>
                  <a:pt x="58841" y="65997"/>
                  <a:pt x="60544" y="64294"/>
                  <a:pt x="62639" y="64294"/>
                </a:cubicBezTo>
                <a:close/>
                <a:moveTo>
                  <a:pt x="62639" y="63651"/>
                </a:moveTo>
                <a:cubicBezTo>
                  <a:pt x="60187" y="63651"/>
                  <a:pt x="58198" y="65640"/>
                  <a:pt x="58198" y="68092"/>
                </a:cubicBezTo>
                <a:cubicBezTo>
                  <a:pt x="58198" y="70545"/>
                  <a:pt x="60187" y="72533"/>
                  <a:pt x="62639" y="72533"/>
                </a:cubicBezTo>
                <a:cubicBezTo>
                  <a:pt x="65092" y="72533"/>
                  <a:pt x="67081" y="70545"/>
                  <a:pt x="67081" y="68092"/>
                </a:cubicBezTo>
                <a:cubicBezTo>
                  <a:pt x="67081" y="65640"/>
                  <a:pt x="65092" y="63651"/>
                  <a:pt x="62639" y="63651"/>
                </a:cubicBezTo>
                <a:close/>
                <a:moveTo>
                  <a:pt x="46995" y="70783"/>
                </a:moveTo>
                <a:cubicBezTo>
                  <a:pt x="47364" y="70783"/>
                  <a:pt x="47697" y="70926"/>
                  <a:pt x="47959" y="71176"/>
                </a:cubicBezTo>
                <a:cubicBezTo>
                  <a:pt x="48221" y="71438"/>
                  <a:pt x="48364" y="71783"/>
                  <a:pt x="48364" y="72140"/>
                </a:cubicBezTo>
                <a:cubicBezTo>
                  <a:pt x="48364" y="72510"/>
                  <a:pt x="48221" y="72855"/>
                  <a:pt x="47959" y="73105"/>
                </a:cubicBezTo>
                <a:cubicBezTo>
                  <a:pt x="47697" y="73367"/>
                  <a:pt x="47364" y="73510"/>
                  <a:pt x="46995" y="73510"/>
                </a:cubicBezTo>
                <a:cubicBezTo>
                  <a:pt x="46626" y="73510"/>
                  <a:pt x="46292" y="73367"/>
                  <a:pt x="46030" y="73117"/>
                </a:cubicBezTo>
                <a:cubicBezTo>
                  <a:pt x="45768" y="72855"/>
                  <a:pt x="45625" y="72510"/>
                  <a:pt x="45625" y="72152"/>
                </a:cubicBezTo>
                <a:cubicBezTo>
                  <a:pt x="45625" y="71783"/>
                  <a:pt x="45768" y="71438"/>
                  <a:pt x="46030" y="71176"/>
                </a:cubicBezTo>
                <a:cubicBezTo>
                  <a:pt x="46280" y="70926"/>
                  <a:pt x="46626" y="70783"/>
                  <a:pt x="46995" y="70783"/>
                </a:cubicBezTo>
                <a:close/>
                <a:moveTo>
                  <a:pt x="62639" y="62604"/>
                </a:moveTo>
                <a:cubicBezTo>
                  <a:pt x="65664" y="62604"/>
                  <a:pt x="68128" y="65068"/>
                  <a:pt x="68128" y="68092"/>
                </a:cubicBezTo>
                <a:cubicBezTo>
                  <a:pt x="68128" y="71128"/>
                  <a:pt x="65664" y="73581"/>
                  <a:pt x="62639" y="73581"/>
                </a:cubicBezTo>
                <a:cubicBezTo>
                  <a:pt x="59615" y="73581"/>
                  <a:pt x="57151" y="71117"/>
                  <a:pt x="57151" y="68092"/>
                </a:cubicBezTo>
                <a:cubicBezTo>
                  <a:pt x="57151" y="65068"/>
                  <a:pt x="59615" y="62604"/>
                  <a:pt x="62639" y="62604"/>
                </a:cubicBezTo>
                <a:close/>
                <a:moveTo>
                  <a:pt x="62639" y="61949"/>
                </a:moveTo>
                <a:cubicBezTo>
                  <a:pt x="59258" y="61949"/>
                  <a:pt x="56496" y="64711"/>
                  <a:pt x="56496" y="68092"/>
                </a:cubicBezTo>
                <a:cubicBezTo>
                  <a:pt x="56496" y="71474"/>
                  <a:pt x="59258" y="74236"/>
                  <a:pt x="62639" y="74236"/>
                </a:cubicBezTo>
                <a:cubicBezTo>
                  <a:pt x="66021" y="74236"/>
                  <a:pt x="68783" y="71474"/>
                  <a:pt x="68783" y="68092"/>
                </a:cubicBezTo>
                <a:cubicBezTo>
                  <a:pt x="68783" y="64711"/>
                  <a:pt x="66021" y="61949"/>
                  <a:pt x="62639" y="61949"/>
                </a:cubicBezTo>
                <a:close/>
                <a:moveTo>
                  <a:pt x="127231" y="31362"/>
                </a:moveTo>
                <a:lnTo>
                  <a:pt x="108455" y="50138"/>
                </a:lnTo>
                <a:lnTo>
                  <a:pt x="108836" y="52960"/>
                </a:lnTo>
                <a:lnTo>
                  <a:pt x="104240" y="57543"/>
                </a:lnTo>
                <a:lnTo>
                  <a:pt x="101275" y="57543"/>
                </a:lnTo>
                <a:lnTo>
                  <a:pt x="89655" y="69164"/>
                </a:lnTo>
                <a:lnTo>
                  <a:pt x="86416" y="69164"/>
                </a:lnTo>
                <a:lnTo>
                  <a:pt x="78939" y="76641"/>
                </a:lnTo>
                <a:cubicBezTo>
                  <a:pt x="78755" y="76534"/>
                  <a:pt x="78549" y="76481"/>
                  <a:pt x="78343" y="76481"/>
                </a:cubicBezTo>
                <a:cubicBezTo>
                  <a:pt x="78043" y="76481"/>
                  <a:pt x="77743" y="76594"/>
                  <a:pt x="77510" y="76820"/>
                </a:cubicBezTo>
                <a:cubicBezTo>
                  <a:pt x="77058" y="77284"/>
                  <a:pt x="77058" y="78022"/>
                  <a:pt x="77522" y="78475"/>
                </a:cubicBezTo>
                <a:cubicBezTo>
                  <a:pt x="77749" y="78707"/>
                  <a:pt x="78046" y="78823"/>
                  <a:pt x="78345" y="78823"/>
                </a:cubicBezTo>
                <a:cubicBezTo>
                  <a:pt x="78644" y="78823"/>
                  <a:pt x="78945" y="78707"/>
                  <a:pt x="79177" y="78475"/>
                </a:cubicBezTo>
                <a:cubicBezTo>
                  <a:pt x="79546" y="78105"/>
                  <a:pt x="79606" y="77558"/>
                  <a:pt x="79380" y="77117"/>
                </a:cubicBezTo>
                <a:lnTo>
                  <a:pt x="86690" y="69807"/>
                </a:lnTo>
                <a:lnTo>
                  <a:pt x="89929" y="69807"/>
                </a:lnTo>
                <a:lnTo>
                  <a:pt x="101537" y="58198"/>
                </a:lnTo>
                <a:lnTo>
                  <a:pt x="104514" y="58198"/>
                </a:lnTo>
                <a:lnTo>
                  <a:pt x="109514" y="53186"/>
                </a:lnTo>
                <a:lnTo>
                  <a:pt x="109133" y="50364"/>
                </a:lnTo>
                <a:lnTo>
                  <a:pt x="127683" y="31814"/>
                </a:lnTo>
                <a:lnTo>
                  <a:pt x="127231" y="31362"/>
                </a:lnTo>
                <a:close/>
                <a:moveTo>
                  <a:pt x="54924" y="76581"/>
                </a:moveTo>
                <a:lnTo>
                  <a:pt x="54924" y="78915"/>
                </a:lnTo>
                <a:lnTo>
                  <a:pt x="57270" y="78915"/>
                </a:lnTo>
                <a:lnTo>
                  <a:pt x="57270" y="76581"/>
                </a:lnTo>
                <a:close/>
                <a:moveTo>
                  <a:pt x="59127" y="76581"/>
                </a:moveTo>
                <a:lnTo>
                  <a:pt x="59127" y="78915"/>
                </a:lnTo>
                <a:lnTo>
                  <a:pt x="61473" y="78915"/>
                </a:lnTo>
                <a:lnTo>
                  <a:pt x="61473" y="76581"/>
                </a:lnTo>
                <a:close/>
                <a:moveTo>
                  <a:pt x="68295" y="76748"/>
                </a:moveTo>
                <a:cubicBezTo>
                  <a:pt x="68664" y="76748"/>
                  <a:pt x="68997" y="76891"/>
                  <a:pt x="69259" y="77141"/>
                </a:cubicBezTo>
                <a:cubicBezTo>
                  <a:pt x="69521" y="77403"/>
                  <a:pt x="69664" y="77748"/>
                  <a:pt x="69664" y="78105"/>
                </a:cubicBezTo>
                <a:cubicBezTo>
                  <a:pt x="69664" y="78475"/>
                  <a:pt x="69521" y="78820"/>
                  <a:pt x="69259" y="79082"/>
                </a:cubicBezTo>
                <a:cubicBezTo>
                  <a:pt x="69009" y="79332"/>
                  <a:pt x="68664" y="79475"/>
                  <a:pt x="68295" y="79475"/>
                </a:cubicBezTo>
                <a:cubicBezTo>
                  <a:pt x="67926" y="79475"/>
                  <a:pt x="67592" y="79332"/>
                  <a:pt x="67331" y="79082"/>
                </a:cubicBezTo>
                <a:cubicBezTo>
                  <a:pt x="66795" y="78546"/>
                  <a:pt x="66795" y="77677"/>
                  <a:pt x="67331" y="77141"/>
                </a:cubicBezTo>
                <a:cubicBezTo>
                  <a:pt x="67581" y="76891"/>
                  <a:pt x="67926" y="76748"/>
                  <a:pt x="68295" y="76748"/>
                </a:cubicBezTo>
                <a:close/>
                <a:moveTo>
                  <a:pt x="106347" y="23599"/>
                </a:moveTo>
                <a:lnTo>
                  <a:pt x="94989" y="34969"/>
                </a:lnTo>
                <a:lnTo>
                  <a:pt x="94727" y="43232"/>
                </a:lnTo>
                <a:lnTo>
                  <a:pt x="80570" y="57412"/>
                </a:lnTo>
                <a:lnTo>
                  <a:pt x="80570" y="65032"/>
                </a:lnTo>
                <a:lnTo>
                  <a:pt x="69271" y="76355"/>
                </a:lnTo>
                <a:cubicBezTo>
                  <a:pt x="68974" y="76189"/>
                  <a:pt x="68640" y="76093"/>
                  <a:pt x="68295" y="76093"/>
                </a:cubicBezTo>
                <a:cubicBezTo>
                  <a:pt x="67759" y="76093"/>
                  <a:pt x="67247" y="76308"/>
                  <a:pt x="66866" y="76689"/>
                </a:cubicBezTo>
                <a:cubicBezTo>
                  <a:pt x="66092" y="77474"/>
                  <a:pt x="66092" y="78748"/>
                  <a:pt x="66878" y="79534"/>
                </a:cubicBezTo>
                <a:cubicBezTo>
                  <a:pt x="67259" y="79915"/>
                  <a:pt x="67759" y="80118"/>
                  <a:pt x="68295" y="80118"/>
                </a:cubicBezTo>
                <a:cubicBezTo>
                  <a:pt x="68831" y="80118"/>
                  <a:pt x="69343" y="79915"/>
                  <a:pt x="69724" y="79534"/>
                </a:cubicBezTo>
                <a:cubicBezTo>
                  <a:pt x="70105" y="79153"/>
                  <a:pt x="70307" y="78641"/>
                  <a:pt x="70307" y="78105"/>
                </a:cubicBezTo>
                <a:cubicBezTo>
                  <a:pt x="70307" y="77605"/>
                  <a:pt x="70117" y="77129"/>
                  <a:pt x="69783" y="76748"/>
                </a:cubicBezTo>
                <a:lnTo>
                  <a:pt x="81225" y="65294"/>
                </a:lnTo>
                <a:lnTo>
                  <a:pt x="81213" y="57686"/>
                </a:lnTo>
                <a:lnTo>
                  <a:pt x="95370" y="43506"/>
                </a:lnTo>
                <a:lnTo>
                  <a:pt x="95632" y="35243"/>
                </a:lnTo>
                <a:lnTo>
                  <a:pt x="106812" y="24063"/>
                </a:lnTo>
                <a:lnTo>
                  <a:pt x="106347" y="23599"/>
                </a:lnTo>
                <a:close/>
                <a:moveTo>
                  <a:pt x="54924" y="80487"/>
                </a:moveTo>
                <a:lnTo>
                  <a:pt x="54924" y="82820"/>
                </a:lnTo>
                <a:lnTo>
                  <a:pt x="57270" y="82820"/>
                </a:lnTo>
                <a:lnTo>
                  <a:pt x="57270" y="80487"/>
                </a:lnTo>
                <a:close/>
                <a:moveTo>
                  <a:pt x="59127" y="80487"/>
                </a:moveTo>
                <a:lnTo>
                  <a:pt x="59127" y="82820"/>
                </a:lnTo>
                <a:lnTo>
                  <a:pt x="61473" y="82820"/>
                </a:lnTo>
                <a:lnTo>
                  <a:pt x="61473" y="80487"/>
                </a:lnTo>
                <a:close/>
                <a:moveTo>
                  <a:pt x="54924" y="84392"/>
                </a:moveTo>
                <a:lnTo>
                  <a:pt x="54924" y="86726"/>
                </a:lnTo>
                <a:lnTo>
                  <a:pt x="57270" y="86726"/>
                </a:lnTo>
                <a:lnTo>
                  <a:pt x="57270" y="84392"/>
                </a:lnTo>
                <a:close/>
                <a:moveTo>
                  <a:pt x="71272" y="87404"/>
                </a:moveTo>
                <a:cubicBezTo>
                  <a:pt x="71641" y="87404"/>
                  <a:pt x="71974" y="87547"/>
                  <a:pt x="72236" y="87797"/>
                </a:cubicBezTo>
                <a:cubicBezTo>
                  <a:pt x="72498" y="88059"/>
                  <a:pt x="72641" y="88404"/>
                  <a:pt x="72641" y="88762"/>
                </a:cubicBezTo>
                <a:cubicBezTo>
                  <a:pt x="72641" y="89131"/>
                  <a:pt x="72498" y="89476"/>
                  <a:pt x="72236" y="89738"/>
                </a:cubicBezTo>
                <a:cubicBezTo>
                  <a:pt x="71974" y="89988"/>
                  <a:pt x="71641" y="90131"/>
                  <a:pt x="71272" y="90131"/>
                </a:cubicBezTo>
                <a:cubicBezTo>
                  <a:pt x="70902" y="90131"/>
                  <a:pt x="70569" y="89988"/>
                  <a:pt x="70307" y="89738"/>
                </a:cubicBezTo>
                <a:cubicBezTo>
                  <a:pt x="70045" y="89476"/>
                  <a:pt x="69902" y="89131"/>
                  <a:pt x="69902" y="88773"/>
                </a:cubicBezTo>
                <a:cubicBezTo>
                  <a:pt x="69902" y="88404"/>
                  <a:pt x="70045" y="88059"/>
                  <a:pt x="70307" y="87809"/>
                </a:cubicBezTo>
                <a:cubicBezTo>
                  <a:pt x="70569" y="87547"/>
                  <a:pt x="70902" y="87404"/>
                  <a:pt x="71272" y="87404"/>
                </a:cubicBezTo>
                <a:close/>
                <a:moveTo>
                  <a:pt x="54924" y="88285"/>
                </a:moveTo>
                <a:lnTo>
                  <a:pt x="54924" y="90631"/>
                </a:lnTo>
                <a:lnTo>
                  <a:pt x="57270" y="90631"/>
                </a:lnTo>
                <a:lnTo>
                  <a:pt x="57270" y="88285"/>
                </a:lnTo>
                <a:close/>
                <a:moveTo>
                  <a:pt x="61651" y="45482"/>
                </a:moveTo>
                <a:cubicBezTo>
                  <a:pt x="61115" y="45482"/>
                  <a:pt x="60604" y="45685"/>
                  <a:pt x="60223" y="46066"/>
                </a:cubicBezTo>
                <a:cubicBezTo>
                  <a:pt x="59842" y="46447"/>
                  <a:pt x="59639" y="46959"/>
                  <a:pt x="59639" y="47495"/>
                </a:cubicBezTo>
                <a:cubicBezTo>
                  <a:pt x="59639" y="47935"/>
                  <a:pt x="59782" y="48364"/>
                  <a:pt x="60044" y="48709"/>
                </a:cubicBezTo>
                <a:lnTo>
                  <a:pt x="56472" y="52293"/>
                </a:lnTo>
                <a:lnTo>
                  <a:pt x="50948" y="53174"/>
                </a:lnTo>
                <a:lnTo>
                  <a:pt x="47816" y="56293"/>
                </a:lnTo>
                <a:lnTo>
                  <a:pt x="47328" y="61437"/>
                </a:lnTo>
                <a:lnTo>
                  <a:pt x="12371" y="96393"/>
                </a:lnTo>
                <a:lnTo>
                  <a:pt x="12824" y="96858"/>
                </a:lnTo>
                <a:lnTo>
                  <a:pt x="47947" y="61734"/>
                </a:lnTo>
                <a:lnTo>
                  <a:pt x="48435" y="56591"/>
                </a:lnTo>
                <a:lnTo>
                  <a:pt x="51257" y="53781"/>
                </a:lnTo>
                <a:lnTo>
                  <a:pt x="56770" y="52900"/>
                </a:lnTo>
                <a:lnTo>
                  <a:pt x="60520" y="49161"/>
                </a:lnTo>
                <a:cubicBezTo>
                  <a:pt x="60842" y="49388"/>
                  <a:pt x="61235" y="49507"/>
                  <a:pt x="61651" y="49507"/>
                </a:cubicBezTo>
                <a:cubicBezTo>
                  <a:pt x="62187" y="49507"/>
                  <a:pt x="62687" y="49292"/>
                  <a:pt x="63068" y="48911"/>
                </a:cubicBezTo>
                <a:cubicBezTo>
                  <a:pt x="63449" y="48530"/>
                  <a:pt x="63663" y="48030"/>
                  <a:pt x="63663" y="47495"/>
                </a:cubicBezTo>
                <a:cubicBezTo>
                  <a:pt x="63663" y="46959"/>
                  <a:pt x="63449" y="46447"/>
                  <a:pt x="63068" y="46066"/>
                </a:cubicBezTo>
                <a:cubicBezTo>
                  <a:pt x="62687" y="45685"/>
                  <a:pt x="62187" y="45482"/>
                  <a:pt x="61651" y="45482"/>
                </a:cubicBezTo>
                <a:close/>
                <a:moveTo>
                  <a:pt x="69807" y="103120"/>
                </a:moveTo>
                <a:cubicBezTo>
                  <a:pt x="70105" y="103120"/>
                  <a:pt x="70379" y="103228"/>
                  <a:pt x="70617" y="103394"/>
                </a:cubicBezTo>
                <a:lnTo>
                  <a:pt x="70902" y="103680"/>
                </a:lnTo>
                <a:cubicBezTo>
                  <a:pt x="71081" y="103918"/>
                  <a:pt x="71176" y="104192"/>
                  <a:pt x="71176" y="104490"/>
                </a:cubicBezTo>
                <a:cubicBezTo>
                  <a:pt x="71176" y="104859"/>
                  <a:pt x="71033" y="105204"/>
                  <a:pt x="70771" y="105454"/>
                </a:cubicBezTo>
                <a:cubicBezTo>
                  <a:pt x="70521" y="105716"/>
                  <a:pt x="70176" y="105859"/>
                  <a:pt x="69807" y="105859"/>
                </a:cubicBezTo>
                <a:cubicBezTo>
                  <a:pt x="69450" y="105859"/>
                  <a:pt x="69105" y="105716"/>
                  <a:pt x="68843" y="105454"/>
                </a:cubicBezTo>
                <a:cubicBezTo>
                  <a:pt x="68593" y="105204"/>
                  <a:pt x="68450" y="104859"/>
                  <a:pt x="68450" y="104490"/>
                </a:cubicBezTo>
                <a:cubicBezTo>
                  <a:pt x="68450" y="104132"/>
                  <a:pt x="68593" y="103787"/>
                  <a:pt x="68843" y="103525"/>
                </a:cubicBezTo>
                <a:cubicBezTo>
                  <a:pt x="69105" y="103263"/>
                  <a:pt x="69450" y="103120"/>
                  <a:pt x="69807" y="103120"/>
                </a:cubicBezTo>
                <a:close/>
                <a:moveTo>
                  <a:pt x="118635" y="55126"/>
                </a:moveTo>
                <a:lnTo>
                  <a:pt x="83511" y="90250"/>
                </a:lnTo>
                <a:lnTo>
                  <a:pt x="83023" y="95393"/>
                </a:lnTo>
                <a:lnTo>
                  <a:pt x="80201" y="98203"/>
                </a:lnTo>
                <a:lnTo>
                  <a:pt x="74677" y="99084"/>
                </a:lnTo>
                <a:lnTo>
                  <a:pt x="70938" y="102823"/>
                </a:lnTo>
                <a:cubicBezTo>
                  <a:pt x="70605" y="102597"/>
                  <a:pt x="70224" y="102478"/>
                  <a:pt x="69807" y="102478"/>
                </a:cubicBezTo>
                <a:cubicBezTo>
                  <a:pt x="69271" y="102478"/>
                  <a:pt x="68771" y="102692"/>
                  <a:pt x="68390" y="103073"/>
                </a:cubicBezTo>
                <a:cubicBezTo>
                  <a:pt x="68009" y="103442"/>
                  <a:pt x="67795" y="103954"/>
                  <a:pt x="67795" y="104490"/>
                </a:cubicBezTo>
                <a:cubicBezTo>
                  <a:pt x="67795" y="105025"/>
                  <a:pt x="68009" y="105537"/>
                  <a:pt x="68390" y="105907"/>
                </a:cubicBezTo>
                <a:cubicBezTo>
                  <a:pt x="68771" y="106288"/>
                  <a:pt x="69271" y="106502"/>
                  <a:pt x="69807" y="106502"/>
                </a:cubicBezTo>
                <a:cubicBezTo>
                  <a:pt x="70355" y="106502"/>
                  <a:pt x="70855" y="106288"/>
                  <a:pt x="71236" y="105907"/>
                </a:cubicBezTo>
                <a:cubicBezTo>
                  <a:pt x="71617" y="105526"/>
                  <a:pt x="71819" y="105025"/>
                  <a:pt x="71819" y="104490"/>
                </a:cubicBezTo>
                <a:cubicBezTo>
                  <a:pt x="71819" y="104037"/>
                  <a:pt x="71676" y="103621"/>
                  <a:pt x="71402" y="103263"/>
                </a:cubicBezTo>
                <a:lnTo>
                  <a:pt x="74986" y="99691"/>
                </a:lnTo>
                <a:lnTo>
                  <a:pt x="80511" y="98810"/>
                </a:lnTo>
                <a:lnTo>
                  <a:pt x="83642" y="95679"/>
                </a:lnTo>
                <a:lnTo>
                  <a:pt x="84130" y="90547"/>
                </a:lnTo>
                <a:lnTo>
                  <a:pt x="119087" y="55591"/>
                </a:lnTo>
                <a:lnTo>
                  <a:pt x="118635" y="55126"/>
                </a:lnTo>
                <a:close/>
                <a:moveTo>
                  <a:pt x="46020" y="89113"/>
                </a:moveTo>
                <a:cubicBezTo>
                  <a:pt x="45721" y="89113"/>
                  <a:pt x="45423" y="89226"/>
                  <a:pt x="45197" y="89452"/>
                </a:cubicBezTo>
                <a:cubicBezTo>
                  <a:pt x="44816" y="89833"/>
                  <a:pt x="44756" y="90405"/>
                  <a:pt x="45006" y="90857"/>
                </a:cubicBezTo>
                <a:lnTo>
                  <a:pt x="40470" y="95393"/>
                </a:lnTo>
                <a:lnTo>
                  <a:pt x="40922" y="98751"/>
                </a:lnTo>
                <a:lnTo>
                  <a:pt x="30445" y="109216"/>
                </a:lnTo>
                <a:lnTo>
                  <a:pt x="30909" y="109681"/>
                </a:lnTo>
                <a:lnTo>
                  <a:pt x="41601" y="98977"/>
                </a:lnTo>
                <a:lnTo>
                  <a:pt x="41149" y="95620"/>
                </a:lnTo>
                <a:lnTo>
                  <a:pt x="45471" y="91309"/>
                </a:lnTo>
                <a:cubicBezTo>
                  <a:pt x="45644" y="91403"/>
                  <a:pt x="45836" y="91451"/>
                  <a:pt x="46028" y="91451"/>
                </a:cubicBezTo>
                <a:cubicBezTo>
                  <a:pt x="46324" y="91451"/>
                  <a:pt x="46621" y="91338"/>
                  <a:pt x="46852" y="91107"/>
                </a:cubicBezTo>
                <a:cubicBezTo>
                  <a:pt x="47304" y="90655"/>
                  <a:pt x="47304" y="89916"/>
                  <a:pt x="46852" y="89452"/>
                </a:cubicBezTo>
                <a:cubicBezTo>
                  <a:pt x="46620" y="89226"/>
                  <a:pt x="46319" y="89113"/>
                  <a:pt x="46020" y="89113"/>
                </a:cubicBezTo>
                <a:close/>
                <a:moveTo>
                  <a:pt x="46995" y="70128"/>
                </a:moveTo>
                <a:cubicBezTo>
                  <a:pt x="46459" y="70128"/>
                  <a:pt x="45947" y="70343"/>
                  <a:pt x="45566" y="70724"/>
                </a:cubicBezTo>
                <a:cubicBezTo>
                  <a:pt x="45197" y="71105"/>
                  <a:pt x="44983" y="71605"/>
                  <a:pt x="44983" y="72140"/>
                </a:cubicBezTo>
                <a:cubicBezTo>
                  <a:pt x="44983" y="72605"/>
                  <a:pt x="45137" y="73033"/>
                  <a:pt x="45411" y="73379"/>
                </a:cubicBezTo>
                <a:lnTo>
                  <a:pt x="27099" y="91702"/>
                </a:lnTo>
                <a:lnTo>
                  <a:pt x="24278" y="91321"/>
                </a:lnTo>
                <a:lnTo>
                  <a:pt x="19265" y="96334"/>
                </a:lnTo>
                <a:lnTo>
                  <a:pt x="19265" y="99299"/>
                </a:lnTo>
                <a:lnTo>
                  <a:pt x="7656" y="110919"/>
                </a:lnTo>
                <a:lnTo>
                  <a:pt x="7656" y="114158"/>
                </a:lnTo>
                <a:lnTo>
                  <a:pt x="1" y="121801"/>
                </a:lnTo>
                <a:lnTo>
                  <a:pt x="453" y="122266"/>
                </a:lnTo>
                <a:lnTo>
                  <a:pt x="8299" y="114419"/>
                </a:lnTo>
                <a:lnTo>
                  <a:pt x="8299" y="111181"/>
                </a:lnTo>
                <a:lnTo>
                  <a:pt x="19920" y="99560"/>
                </a:lnTo>
                <a:lnTo>
                  <a:pt x="19920" y="96596"/>
                </a:lnTo>
                <a:lnTo>
                  <a:pt x="24504" y="92000"/>
                </a:lnTo>
                <a:lnTo>
                  <a:pt x="27326" y="92381"/>
                </a:lnTo>
                <a:lnTo>
                  <a:pt x="45887" y="73819"/>
                </a:lnTo>
                <a:cubicBezTo>
                  <a:pt x="46209" y="74034"/>
                  <a:pt x="46590" y="74153"/>
                  <a:pt x="46995" y="74153"/>
                </a:cubicBezTo>
                <a:cubicBezTo>
                  <a:pt x="47530" y="74153"/>
                  <a:pt x="48042" y="73950"/>
                  <a:pt x="48423" y="73569"/>
                </a:cubicBezTo>
                <a:cubicBezTo>
                  <a:pt x="48793" y="73188"/>
                  <a:pt x="49007" y="72676"/>
                  <a:pt x="49007" y="72140"/>
                </a:cubicBezTo>
                <a:cubicBezTo>
                  <a:pt x="49007" y="71605"/>
                  <a:pt x="48793" y="71093"/>
                  <a:pt x="48412" y="70724"/>
                </a:cubicBezTo>
                <a:cubicBezTo>
                  <a:pt x="48031" y="70343"/>
                  <a:pt x="47530" y="70128"/>
                  <a:pt x="46995" y="70128"/>
                </a:cubicBezTo>
                <a:close/>
                <a:moveTo>
                  <a:pt x="71272" y="86761"/>
                </a:moveTo>
                <a:cubicBezTo>
                  <a:pt x="70736" y="86761"/>
                  <a:pt x="70236" y="86964"/>
                  <a:pt x="69855" y="87345"/>
                </a:cubicBezTo>
                <a:cubicBezTo>
                  <a:pt x="69474" y="87726"/>
                  <a:pt x="69259" y="88238"/>
                  <a:pt x="69259" y="88773"/>
                </a:cubicBezTo>
                <a:cubicBezTo>
                  <a:pt x="69259" y="89190"/>
                  <a:pt x="69390" y="89583"/>
                  <a:pt x="69628" y="89928"/>
                </a:cubicBezTo>
                <a:lnTo>
                  <a:pt x="64961" y="94584"/>
                </a:lnTo>
                <a:lnTo>
                  <a:pt x="65426" y="97941"/>
                </a:lnTo>
                <a:lnTo>
                  <a:pt x="41030" y="122325"/>
                </a:lnTo>
                <a:lnTo>
                  <a:pt x="41494" y="122778"/>
                </a:lnTo>
                <a:lnTo>
                  <a:pt x="66104" y="98167"/>
                </a:lnTo>
                <a:lnTo>
                  <a:pt x="65652" y="94810"/>
                </a:lnTo>
                <a:lnTo>
                  <a:pt x="70081" y="90381"/>
                </a:lnTo>
                <a:cubicBezTo>
                  <a:pt x="70426" y="90643"/>
                  <a:pt x="70831" y="90774"/>
                  <a:pt x="71272" y="90774"/>
                </a:cubicBezTo>
                <a:cubicBezTo>
                  <a:pt x="71807" y="90774"/>
                  <a:pt x="72319" y="90571"/>
                  <a:pt x="72700" y="90190"/>
                </a:cubicBezTo>
                <a:cubicBezTo>
                  <a:pt x="73081" y="89809"/>
                  <a:pt x="73284" y="89297"/>
                  <a:pt x="73284" y="88762"/>
                </a:cubicBezTo>
                <a:cubicBezTo>
                  <a:pt x="73284" y="88226"/>
                  <a:pt x="73069" y="87726"/>
                  <a:pt x="72700" y="87345"/>
                </a:cubicBezTo>
                <a:cubicBezTo>
                  <a:pt x="72319" y="86964"/>
                  <a:pt x="71807" y="86761"/>
                  <a:pt x="71272" y="86761"/>
                </a:cubicBezTo>
                <a:close/>
                <a:moveTo>
                  <a:pt x="58947" y="93780"/>
                </a:moveTo>
                <a:cubicBezTo>
                  <a:pt x="58648" y="93780"/>
                  <a:pt x="58347" y="93893"/>
                  <a:pt x="58115" y="94119"/>
                </a:cubicBezTo>
                <a:cubicBezTo>
                  <a:pt x="57746" y="94500"/>
                  <a:pt x="57686" y="95048"/>
                  <a:pt x="57913" y="95489"/>
                </a:cubicBezTo>
                <a:lnTo>
                  <a:pt x="50602" y="102787"/>
                </a:lnTo>
                <a:lnTo>
                  <a:pt x="47364" y="102787"/>
                </a:lnTo>
                <a:lnTo>
                  <a:pt x="35755" y="114408"/>
                </a:lnTo>
                <a:lnTo>
                  <a:pt x="32779" y="114408"/>
                </a:lnTo>
                <a:lnTo>
                  <a:pt x="27778" y="119408"/>
                </a:lnTo>
                <a:lnTo>
                  <a:pt x="28159" y="122230"/>
                </a:lnTo>
                <a:lnTo>
                  <a:pt x="9609" y="140780"/>
                </a:lnTo>
                <a:lnTo>
                  <a:pt x="10061" y="141244"/>
                </a:lnTo>
                <a:lnTo>
                  <a:pt x="28838" y="122468"/>
                </a:lnTo>
                <a:lnTo>
                  <a:pt x="28457" y="119646"/>
                </a:lnTo>
                <a:lnTo>
                  <a:pt x="33052" y="115050"/>
                </a:lnTo>
                <a:lnTo>
                  <a:pt x="36017" y="115050"/>
                </a:lnTo>
                <a:lnTo>
                  <a:pt x="47638" y="103442"/>
                </a:lnTo>
                <a:lnTo>
                  <a:pt x="50876" y="103442"/>
                </a:lnTo>
                <a:lnTo>
                  <a:pt x="58353" y="95953"/>
                </a:lnTo>
                <a:cubicBezTo>
                  <a:pt x="58539" y="96065"/>
                  <a:pt x="58747" y="96122"/>
                  <a:pt x="58954" y="96122"/>
                </a:cubicBezTo>
                <a:cubicBezTo>
                  <a:pt x="59251" y="96122"/>
                  <a:pt x="59546" y="96006"/>
                  <a:pt x="59770" y="95774"/>
                </a:cubicBezTo>
                <a:cubicBezTo>
                  <a:pt x="60234" y="95322"/>
                  <a:pt x="60234" y="94584"/>
                  <a:pt x="59770" y="94119"/>
                </a:cubicBezTo>
                <a:cubicBezTo>
                  <a:pt x="59544" y="93893"/>
                  <a:pt x="59246" y="93780"/>
                  <a:pt x="58947" y="93780"/>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rot="10800000">
            <a:off x="-1465862" y="161225"/>
            <a:ext cx="4358174" cy="4821045"/>
          </a:xfrm>
          <a:custGeom>
            <a:avLst/>
            <a:gdLst/>
            <a:ahLst/>
            <a:cxnLst/>
            <a:rect l="l" t="t" r="r" b="b"/>
            <a:pathLst>
              <a:path w="127684" h="141245" extrusionOk="0">
                <a:moveTo>
                  <a:pt x="71170" y="25334"/>
                </a:moveTo>
                <a:cubicBezTo>
                  <a:pt x="70870" y="25334"/>
                  <a:pt x="70569" y="25450"/>
                  <a:pt x="70343" y="25682"/>
                </a:cubicBezTo>
                <a:cubicBezTo>
                  <a:pt x="69962" y="26051"/>
                  <a:pt x="69902" y="26623"/>
                  <a:pt x="70152" y="27075"/>
                </a:cubicBezTo>
                <a:lnTo>
                  <a:pt x="61592" y="35648"/>
                </a:lnTo>
                <a:lnTo>
                  <a:pt x="54412" y="34183"/>
                </a:lnTo>
                <a:lnTo>
                  <a:pt x="46233" y="42375"/>
                </a:lnTo>
                <a:cubicBezTo>
                  <a:pt x="46059" y="42281"/>
                  <a:pt x="45865" y="42234"/>
                  <a:pt x="45672" y="42234"/>
                </a:cubicBezTo>
                <a:cubicBezTo>
                  <a:pt x="45373" y="42234"/>
                  <a:pt x="45075" y="42346"/>
                  <a:pt x="44852" y="42577"/>
                </a:cubicBezTo>
                <a:cubicBezTo>
                  <a:pt x="44387" y="43030"/>
                  <a:pt x="44387" y="43768"/>
                  <a:pt x="44852" y="44232"/>
                </a:cubicBezTo>
                <a:cubicBezTo>
                  <a:pt x="45078" y="44458"/>
                  <a:pt x="45375" y="44572"/>
                  <a:pt x="45675" y="44572"/>
                </a:cubicBezTo>
                <a:cubicBezTo>
                  <a:pt x="45974" y="44572"/>
                  <a:pt x="46274" y="44458"/>
                  <a:pt x="46507" y="44232"/>
                </a:cubicBezTo>
                <a:cubicBezTo>
                  <a:pt x="46876" y="43851"/>
                  <a:pt x="46935" y="43280"/>
                  <a:pt x="46697" y="42839"/>
                </a:cubicBezTo>
                <a:lnTo>
                  <a:pt x="54627" y="34886"/>
                </a:lnTo>
                <a:lnTo>
                  <a:pt x="61806" y="36350"/>
                </a:lnTo>
                <a:lnTo>
                  <a:pt x="70605" y="27528"/>
                </a:lnTo>
                <a:cubicBezTo>
                  <a:pt x="70783" y="27627"/>
                  <a:pt x="70980" y="27675"/>
                  <a:pt x="71176" y="27675"/>
                </a:cubicBezTo>
                <a:cubicBezTo>
                  <a:pt x="71477" y="27675"/>
                  <a:pt x="71774" y="27561"/>
                  <a:pt x="71998" y="27337"/>
                </a:cubicBezTo>
                <a:cubicBezTo>
                  <a:pt x="72462" y="26873"/>
                  <a:pt x="72462" y="26135"/>
                  <a:pt x="71998" y="25682"/>
                </a:cubicBezTo>
                <a:cubicBezTo>
                  <a:pt x="71772" y="25450"/>
                  <a:pt x="71471" y="25334"/>
                  <a:pt x="71170" y="25334"/>
                </a:cubicBezTo>
                <a:close/>
                <a:moveTo>
                  <a:pt x="61651" y="46125"/>
                </a:moveTo>
                <a:cubicBezTo>
                  <a:pt x="62008" y="46125"/>
                  <a:pt x="62354" y="46268"/>
                  <a:pt x="62616" y="46530"/>
                </a:cubicBezTo>
                <a:cubicBezTo>
                  <a:pt x="62866" y="46792"/>
                  <a:pt x="63009" y="47125"/>
                  <a:pt x="63009" y="47495"/>
                </a:cubicBezTo>
                <a:cubicBezTo>
                  <a:pt x="63009" y="47864"/>
                  <a:pt x="62866" y="48197"/>
                  <a:pt x="62616" y="48459"/>
                </a:cubicBezTo>
                <a:cubicBezTo>
                  <a:pt x="62354" y="48721"/>
                  <a:pt x="62008" y="48864"/>
                  <a:pt x="61639" y="48864"/>
                </a:cubicBezTo>
                <a:cubicBezTo>
                  <a:pt x="61354" y="48864"/>
                  <a:pt x="61068" y="48769"/>
                  <a:pt x="60842" y="48590"/>
                </a:cubicBezTo>
                <a:lnTo>
                  <a:pt x="60544" y="48304"/>
                </a:lnTo>
                <a:cubicBezTo>
                  <a:pt x="60377" y="48066"/>
                  <a:pt x="60282" y="47792"/>
                  <a:pt x="60282" y="47495"/>
                </a:cubicBezTo>
                <a:cubicBezTo>
                  <a:pt x="60282" y="47125"/>
                  <a:pt x="60425" y="46792"/>
                  <a:pt x="60675" y="46530"/>
                </a:cubicBezTo>
                <a:cubicBezTo>
                  <a:pt x="60937" y="46268"/>
                  <a:pt x="61282" y="46125"/>
                  <a:pt x="61651" y="46125"/>
                </a:cubicBezTo>
                <a:close/>
                <a:moveTo>
                  <a:pt x="29826" y="52614"/>
                </a:moveTo>
                <a:cubicBezTo>
                  <a:pt x="30195" y="52614"/>
                  <a:pt x="30540" y="52757"/>
                  <a:pt x="30790" y="53019"/>
                </a:cubicBezTo>
                <a:cubicBezTo>
                  <a:pt x="31052" y="53281"/>
                  <a:pt x="31195" y="53614"/>
                  <a:pt x="31195" y="53983"/>
                </a:cubicBezTo>
                <a:cubicBezTo>
                  <a:pt x="31195" y="54353"/>
                  <a:pt x="31052" y="54686"/>
                  <a:pt x="30790" y="54948"/>
                </a:cubicBezTo>
                <a:cubicBezTo>
                  <a:pt x="30540" y="55210"/>
                  <a:pt x="30195" y="55353"/>
                  <a:pt x="29826" y="55353"/>
                </a:cubicBezTo>
                <a:cubicBezTo>
                  <a:pt x="29469" y="55353"/>
                  <a:pt x="29123" y="55210"/>
                  <a:pt x="28861" y="54948"/>
                </a:cubicBezTo>
                <a:cubicBezTo>
                  <a:pt x="28611" y="54698"/>
                  <a:pt x="28469" y="54353"/>
                  <a:pt x="28469" y="53983"/>
                </a:cubicBezTo>
                <a:cubicBezTo>
                  <a:pt x="28469" y="53614"/>
                  <a:pt x="28611" y="53281"/>
                  <a:pt x="28861" y="53019"/>
                </a:cubicBezTo>
                <a:cubicBezTo>
                  <a:pt x="29123" y="52757"/>
                  <a:pt x="29469" y="52614"/>
                  <a:pt x="29826" y="52614"/>
                </a:cubicBezTo>
                <a:close/>
                <a:moveTo>
                  <a:pt x="102752" y="1"/>
                </a:moveTo>
                <a:lnTo>
                  <a:pt x="61508" y="41089"/>
                </a:lnTo>
                <a:lnTo>
                  <a:pt x="54900" y="39446"/>
                </a:lnTo>
                <a:lnTo>
                  <a:pt x="38696" y="55686"/>
                </a:lnTo>
                <a:lnTo>
                  <a:pt x="31838" y="54114"/>
                </a:lnTo>
                <a:cubicBezTo>
                  <a:pt x="31838" y="54079"/>
                  <a:pt x="31838" y="54031"/>
                  <a:pt x="31838" y="53983"/>
                </a:cubicBezTo>
                <a:cubicBezTo>
                  <a:pt x="31838" y="53448"/>
                  <a:pt x="31636" y="52936"/>
                  <a:pt x="31255" y="52555"/>
                </a:cubicBezTo>
                <a:cubicBezTo>
                  <a:pt x="30874" y="52186"/>
                  <a:pt x="30362" y="51971"/>
                  <a:pt x="29826" y="51971"/>
                </a:cubicBezTo>
                <a:cubicBezTo>
                  <a:pt x="29290" y="51971"/>
                  <a:pt x="28790" y="52186"/>
                  <a:pt x="28409" y="52555"/>
                </a:cubicBezTo>
                <a:cubicBezTo>
                  <a:pt x="28028" y="52936"/>
                  <a:pt x="27814" y="53448"/>
                  <a:pt x="27814" y="53983"/>
                </a:cubicBezTo>
                <a:cubicBezTo>
                  <a:pt x="27814" y="54519"/>
                  <a:pt x="28028" y="55031"/>
                  <a:pt x="28409" y="55400"/>
                </a:cubicBezTo>
                <a:cubicBezTo>
                  <a:pt x="28790" y="55781"/>
                  <a:pt x="29290" y="55996"/>
                  <a:pt x="29826" y="55996"/>
                </a:cubicBezTo>
                <a:cubicBezTo>
                  <a:pt x="30362" y="55996"/>
                  <a:pt x="30874" y="55781"/>
                  <a:pt x="31255" y="55412"/>
                </a:cubicBezTo>
                <a:cubicBezTo>
                  <a:pt x="31445" y="55222"/>
                  <a:pt x="31588" y="54995"/>
                  <a:pt x="31695" y="54745"/>
                </a:cubicBezTo>
                <a:lnTo>
                  <a:pt x="38898" y="56389"/>
                </a:lnTo>
                <a:lnTo>
                  <a:pt x="55103" y="40172"/>
                </a:lnTo>
                <a:lnTo>
                  <a:pt x="61711" y="41803"/>
                </a:lnTo>
                <a:lnTo>
                  <a:pt x="103204" y="465"/>
                </a:lnTo>
                <a:lnTo>
                  <a:pt x="102752" y="1"/>
                </a:lnTo>
                <a:close/>
                <a:moveTo>
                  <a:pt x="83684" y="39547"/>
                </a:moveTo>
                <a:cubicBezTo>
                  <a:pt x="83383" y="39547"/>
                  <a:pt x="83083" y="39660"/>
                  <a:pt x="82856" y="39886"/>
                </a:cubicBezTo>
                <a:cubicBezTo>
                  <a:pt x="82475" y="40267"/>
                  <a:pt x="82416" y="40839"/>
                  <a:pt x="82666" y="41280"/>
                </a:cubicBezTo>
                <a:lnTo>
                  <a:pt x="68843" y="55115"/>
                </a:lnTo>
                <a:lnTo>
                  <a:pt x="62604" y="57496"/>
                </a:lnTo>
                <a:cubicBezTo>
                  <a:pt x="62556" y="57436"/>
                  <a:pt x="62509" y="57377"/>
                  <a:pt x="62449" y="57317"/>
                </a:cubicBezTo>
                <a:cubicBezTo>
                  <a:pt x="62223" y="57085"/>
                  <a:pt x="61922" y="56969"/>
                  <a:pt x="61621" y="56969"/>
                </a:cubicBezTo>
                <a:cubicBezTo>
                  <a:pt x="61321" y="56969"/>
                  <a:pt x="61020" y="57085"/>
                  <a:pt x="60794" y="57317"/>
                </a:cubicBezTo>
                <a:cubicBezTo>
                  <a:pt x="60342" y="57770"/>
                  <a:pt x="60342" y="58520"/>
                  <a:pt x="60794" y="58972"/>
                </a:cubicBezTo>
                <a:cubicBezTo>
                  <a:pt x="61026" y="59198"/>
                  <a:pt x="61327" y="59311"/>
                  <a:pt x="61626" y="59311"/>
                </a:cubicBezTo>
                <a:cubicBezTo>
                  <a:pt x="61925" y="59311"/>
                  <a:pt x="62223" y="59198"/>
                  <a:pt x="62449" y="58972"/>
                </a:cubicBezTo>
                <a:cubicBezTo>
                  <a:pt x="62687" y="58734"/>
                  <a:pt x="62794" y="58424"/>
                  <a:pt x="62794" y="58127"/>
                </a:cubicBezTo>
                <a:lnTo>
                  <a:pt x="69200" y="55674"/>
                </a:lnTo>
                <a:lnTo>
                  <a:pt x="83118" y="41744"/>
                </a:lnTo>
                <a:cubicBezTo>
                  <a:pt x="83296" y="41838"/>
                  <a:pt x="83491" y="41885"/>
                  <a:pt x="83685" y="41885"/>
                </a:cubicBezTo>
                <a:cubicBezTo>
                  <a:pt x="83984" y="41885"/>
                  <a:pt x="84280" y="41772"/>
                  <a:pt x="84511" y="41541"/>
                </a:cubicBezTo>
                <a:cubicBezTo>
                  <a:pt x="84964" y="41089"/>
                  <a:pt x="84964" y="40351"/>
                  <a:pt x="84511" y="39886"/>
                </a:cubicBezTo>
                <a:cubicBezTo>
                  <a:pt x="84285" y="39660"/>
                  <a:pt x="83984" y="39547"/>
                  <a:pt x="83684" y="39547"/>
                </a:cubicBezTo>
                <a:close/>
                <a:moveTo>
                  <a:pt x="74993" y="61984"/>
                </a:moveTo>
                <a:cubicBezTo>
                  <a:pt x="75345" y="61984"/>
                  <a:pt x="75663" y="62126"/>
                  <a:pt x="75915" y="62377"/>
                </a:cubicBezTo>
                <a:cubicBezTo>
                  <a:pt x="76451" y="62913"/>
                  <a:pt x="76451" y="63770"/>
                  <a:pt x="75915" y="64306"/>
                </a:cubicBezTo>
                <a:cubicBezTo>
                  <a:pt x="75653" y="64568"/>
                  <a:pt x="75320" y="64711"/>
                  <a:pt x="74951" y="64711"/>
                </a:cubicBezTo>
                <a:cubicBezTo>
                  <a:pt x="74581" y="64711"/>
                  <a:pt x="74236" y="64568"/>
                  <a:pt x="73986" y="64306"/>
                </a:cubicBezTo>
                <a:cubicBezTo>
                  <a:pt x="73724" y="64056"/>
                  <a:pt x="73581" y="63711"/>
                  <a:pt x="73581" y="63342"/>
                </a:cubicBezTo>
                <a:cubicBezTo>
                  <a:pt x="73581" y="62985"/>
                  <a:pt x="73724" y="62639"/>
                  <a:pt x="73986" y="62377"/>
                </a:cubicBezTo>
                <a:cubicBezTo>
                  <a:pt x="74236" y="62127"/>
                  <a:pt x="74581" y="61984"/>
                  <a:pt x="74951" y="61984"/>
                </a:cubicBezTo>
                <a:cubicBezTo>
                  <a:pt x="74965" y="61984"/>
                  <a:pt x="74979" y="61984"/>
                  <a:pt x="74993" y="61984"/>
                </a:cubicBezTo>
                <a:close/>
                <a:moveTo>
                  <a:pt x="100513" y="20063"/>
                </a:moveTo>
                <a:lnTo>
                  <a:pt x="89167" y="31433"/>
                </a:lnTo>
                <a:lnTo>
                  <a:pt x="88893" y="39696"/>
                </a:lnTo>
                <a:lnTo>
                  <a:pt x="74736" y="53876"/>
                </a:lnTo>
                <a:lnTo>
                  <a:pt x="74736" y="61342"/>
                </a:lnTo>
                <a:cubicBezTo>
                  <a:pt x="74284" y="61389"/>
                  <a:pt x="73855" y="61592"/>
                  <a:pt x="73522" y="61925"/>
                </a:cubicBezTo>
                <a:cubicBezTo>
                  <a:pt x="73153" y="62306"/>
                  <a:pt x="72938" y="62806"/>
                  <a:pt x="72938" y="63342"/>
                </a:cubicBezTo>
                <a:cubicBezTo>
                  <a:pt x="72938" y="63878"/>
                  <a:pt x="73153" y="64390"/>
                  <a:pt x="73534" y="64771"/>
                </a:cubicBezTo>
                <a:cubicBezTo>
                  <a:pt x="73903" y="65140"/>
                  <a:pt x="74415" y="65354"/>
                  <a:pt x="74951" y="65354"/>
                </a:cubicBezTo>
                <a:cubicBezTo>
                  <a:pt x="75486" y="65354"/>
                  <a:pt x="75986" y="65140"/>
                  <a:pt x="76367" y="64759"/>
                </a:cubicBezTo>
                <a:cubicBezTo>
                  <a:pt x="77153" y="63973"/>
                  <a:pt x="77153" y="62699"/>
                  <a:pt x="76367" y="61913"/>
                </a:cubicBezTo>
                <a:cubicBezTo>
                  <a:pt x="76094" y="61639"/>
                  <a:pt x="75760" y="61461"/>
                  <a:pt x="75391" y="61377"/>
                </a:cubicBezTo>
                <a:lnTo>
                  <a:pt x="75379" y="54150"/>
                </a:lnTo>
                <a:lnTo>
                  <a:pt x="89536" y="39970"/>
                </a:lnTo>
                <a:lnTo>
                  <a:pt x="89798" y="31707"/>
                </a:lnTo>
                <a:lnTo>
                  <a:pt x="100978" y="20527"/>
                </a:lnTo>
                <a:lnTo>
                  <a:pt x="100513" y="20063"/>
                </a:lnTo>
                <a:close/>
                <a:moveTo>
                  <a:pt x="62639" y="65997"/>
                </a:moveTo>
                <a:cubicBezTo>
                  <a:pt x="61485" y="65997"/>
                  <a:pt x="60556" y="66937"/>
                  <a:pt x="60556" y="68092"/>
                </a:cubicBezTo>
                <a:cubicBezTo>
                  <a:pt x="60556" y="69247"/>
                  <a:pt x="61485" y="70176"/>
                  <a:pt x="62639" y="70176"/>
                </a:cubicBezTo>
                <a:cubicBezTo>
                  <a:pt x="63794" y="70176"/>
                  <a:pt x="64723" y="69247"/>
                  <a:pt x="64723" y="68092"/>
                </a:cubicBezTo>
                <a:cubicBezTo>
                  <a:pt x="64723" y="66937"/>
                  <a:pt x="63794" y="65997"/>
                  <a:pt x="62639" y="65997"/>
                </a:cubicBezTo>
                <a:close/>
                <a:moveTo>
                  <a:pt x="62639" y="64294"/>
                </a:moveTo>
                <a:cubicBezTo>
                  <a:pt x="64735" y="64294"/>
                  <a:pt x="66438" y="65997"/>
                  <a:pt x="66438" y="68092"/>
                </a:cubicBezTo>
                <a:cubicBezTo>
                  <a:pt x="66438" y="70188"/>
                  <a:pt x="64735" y="71890"/>
                  <a:pt x="62639" y="71890"/>
                </a:cubicBezTo>
                <a:cubicBezTo>
                  <a:pt x="60544" y="71890"/>
                  <a:pt x="58841" y="70188"/>
                  <a:pt x="58841" y="68092"/>
                </a:cubicBezTo>
                <a:cubicBezTo>
                  <a:pt x="58841" y="65997"/>
                  <a:pt x="60544" y="64294"/>
                  <a:pt x="62639" y="64294"/>
                </a:cubicBezTo>
                <a:close/>
                <a:moveTo>
                  <a:pt x="62639" y="63651"/>
                </a:moveTo>
                <a:cubicBezTo>
                  <a:pt x="60187" y="63651"/>
                  <a:pt x="58198" y="65640"/>
                  <a:pt x="58198" y="68092"/>
                </a:cubicBezTo>
                <a:cubicBezTo>
                  <a:pt x="58198" y="70545"/>
                  <a:pt x="60187" y="72533"/>
                  <a:pt x="62639" y="72533"/>
                </a:cubicBezTo>
                <a:cubicBezTo>
                  <a:pt x="65092" y="72533"/>
                  <a:pt x="67081" y="70545"/>
                  <a:pt x="67081" y="68092"/>
                </a:cubicBezTo>
                <a:cubicBezTo>
                  <a:pt x="67081" y="65640"/>
                  <a:pt x="65092" y="63651"/>
                  <a:pt x="62639" y="63651"/>
                </a:cubicBezTo>
                <a:close/>
                <a:moveTo>
                  <a:pt x="46995" y="70783"/>
                </a:moveTo>
                <a:cubicBezTo>
                  <a:pt x="47364" y="70783"/>
                  <a:pt x="47697" y="70926"/>
                  <a:pt x="47959" y="71176"/>
                </a:cubicBezTo>
                <a:cubicBezTo>
                  <a:pt x="48221" y="71438"/>
                  <a:pt x="48364" y="71783"/>
                  <a:pt x="48364" y="72140"/>
                </a:cubicBezTo>
                <a:cubicBezTo>
                  <a:pt x="48364" y="72510"/>
                  <a:pt x="48221" y="72855"/>
                  <a:pt x="47959" y="73105"/>
                </a:cubicBezTo>
                <a:cubicBezTo>
                  <a:pt x="47697" y="73367"/>
                  <a:pt x="47364" y="73510"/>
                  <a:pt x="46995" y="73510"/>
                </a:cubicBezTo>
                <a:cubicBezTo>
                  <a:pt x="46626" y="73510"/>
                  <a:pt x="46292" y="73367"/>
                  <a:pt x="46030" y="73117"/>
                </a:cubicBezTo>
                <a:cubicBezTo>
                  <a:pt x="45768" y="72855"/>
                  <a:pt x="45625" y="72510"/>
                  <a:pt x="45625" y="72152"/>
                </a:cubicBezTo>
                <a:cubicBezTo>
                  <a:pt x="45625" y="71783"/>
                  <a:pt x="45768" y="71438"/>
                  <a:pt x="46030" y="71176"/>
                </a:cubicBezTo>
                <a:cubicBezTo>
                  <a:pt x="46280" y="70926"/>
                  <a:pt x="46626" y="70783"/>
                  <a:pt x="46995" y="70783"/>
                </a:cubicBezTo>
                <a:close/>
                <a:moveTo>
                  <a:pt x="62639" y="62604"/>
                </a:moveTo>
                <a:cubicBezTo>
                  <a:pt x="65664" y="62604"/>
                  <a:pt x="68128" y="65068"/>
                  <a:pt x="68128" y="68092"/>
                </a:cubicBezTo>
                <a:cubicBezTo>
                  <a:pt x="68128" y="71128"/>
                  <a:pt x="65664" y="73581"/>
                  <a:pt x="62639" y="73581"/>
                </a:cubicBezTo>
                <a:cubicBezTo>
                  <a:pt x="59615" y="73581"/>
                  <a:pt x="57151" y="71117"/>
                  <a:pt x="57151" y="68092"/>
                </a:cubicBezTo>
                <a:cubicBezTo>
                  <a:pt x="57151" y="65068"/>
                  <a:pt x="59615" y="62604"/>
                  <a:pt x="62639" y="62604"/>
                </a:cubicBezTo>
                <a:close/>
                <a:moveTo>
                  <a:pt x="62639" y="61949"/>
                </a:moveTo>
                <a:cubicBezTo>
                  <a:pt x="59258" y="61949"/>
                  <a:pt x="56496" y="64711"/>
                  <a:pt x="56496" y="68092"/>
                </a:cubicBezTo>
                <a:cubicBezTo>
                  <a:pt x="56496" y="71474"/>
                  <a:pt x="59258" y="74236"/>
                  <a:pt x="62639" y="74236"/>
                </a:cubicBezTo>
                <a:cubicBezTo>
                  <a:pt x="66021" y="74236"/>
                  <a:pt x="68783" y="71474"/>
                  <a:pt x="68783" y="68092"/>
                </a:cubicBezTo>
                <a:cubicBezTo>
                  <a:pt x="68783" y="64711"/>
                  <a:pt x="66021" y="61949"/>
                  <a:pt x="62639" y="61949"/>
                </a:cubicBezTo>
                <a:close/>
                <a:moveTo>
                  <a:pt x="127231" y="31362"/>
                </a:moveTo>
                <a:lnTo>
                  <a:pt x="108455" y="50138"/>
                </a:lnTo>
                <a:lnTo>
                  <a:pt x="108836" y="52960"/>
                </a:lnTo>
                <a:lnTo>
                  <a:pt x="104240" y="57543"/>
                </a:lnTo>
                <a:lnTo>
                  <a:pt x="101275" y="57543"/>
                </a:lnTo>
                <a:lnTo>
                  <a:pt x="89655" y="69164"/>
                </a:lnTo>
                <a:lnTo>
                  <a:pt x="86416" y="69164"/>
                </a:lnTo>
                <a:lnTo>
                  <a:pt x="78939" y="76641"/>
                </a:lnTo>
                <a:cubicBezTo>
                  <a:pt x="78755" y="76534"/>
                  <a:pt x="78549" y="76481"/>
                  <a:pt x="78343" y="76481"/>
                </a:cubicBezTo>
                <a:cubicBezTo>
                  <a:pt x="78043" y="76481"/>
                  <a:pt x="77743" y="76594"/>
                  <a:pt x="77510" y="76820"/>
                </a:cubicBezTo>
                <a:cubicBezTo>
                  <a:pt x="77058" y="77284"/>
                  <a:pt x="77058" y="78022"/>
                  <a:pt x="77522" y="78475"/>
                </a:cubicBezTo>
                <a:cubicBezTo>
                  <a:pt x="77749" y="78707"/>
                  <a:pt x="78046" y="78823"/>
                  <a:pt x="78345" y="78823"/>
                </a:cubicBezTo>
                <a:cubicBezTo>
                  <a:pt x="78644" y="78823"/>
                  <a:pt x="78945" y="78707"/>
                  <a:pt x="79177" y="78475"/>
                </a:cubicBezTo>
                <a:cubicBezTo>
                  <a:pt x="79546" y="78105"/>
                  <a:pt x="79606" y="77558"/>
                  <a:pt x="79380" y="77117"/>
                </a:cubicBezTo>
                <a:lnTo>
                  <a:pt x="86690" y="69807"/>
                </a:lnTo>
                <a:lnTo>
                  <a:pt x="89929" y="69807"/>
                </a:lnTo>
                <a:lnTo>
                  <a:pt x="101537" y="58198"/>
                </a:lnTo>
                <a:lnTo>
                  <a:pt x="104514" y="58198"/>
                </a:lnTo>
                <a:lnTo>
                  <a:pt x="109514" y="53186"/>
                </a:lnTo>
                <a:lnTo>
                  <a:pt x="109133" y="50364"/>
                </a:lnTo>
                <a:lnTo>
                  <a:pt x="127683" y="31814"/>
                </a:lnTo>
                <a:lnTo>
                  <a:pt x="127231" y="31362"/>
                </a:lnTo>
                <a:close/>
                <a:moveTo>
                  <a:pt x="54924" y="76581"/>
                </a:moveTo>
                <a:lnTo>
                  <a:pt x="54924" y="78915"/>
                </a:lnTo>
                <a:lnTo>
                  <a:pt x="57270" y="78915"/>
                </a:lnTo>
                <a:lnTo>
                  <a:pt x="57270" y="76581"/>
                </a:lnTo>
                <a:close/>
                <a:moveTo>
                  <a:pt x="59127" y="76581"/>
                </a:moveTo>
                <a:lnTo>
                  <a:pt x="59127" y="78915"/>
                </a:lnTo>
                <a:lnTo>
                  <a:pt x="61473" y="78915"/>
                </a:lnTo>
                <a:lnTo>
                  <a:pt x="61473" y="76581"/>
                </a:lnTo>
                <a:close/>
                <a:moveTo>
                  <a:pt x="68295" y="76748"/>
                </a:moveTo>
                <a:cubicBezTo>
                  <a:pt x="68664" y="76748"/>
                  <a:pt x="68997" y="76891"/>
                  <a:pt x="69259" y="77141"/>
                </a:cubicBezTo>
                <a:cubicBezTo>
                  <a:pt x="69521" y="77403"/>
                  <a:pt x="69664" y="77748"/>
                  <a:pt x="69664" y="78105"/>
                </a:cubicBezTo>
                <a:cubicBezTo>
                  <a:pt x="69664" y="78475"/>
                  <a:pt x="69521" y="78820"/>
                  <a:pt x="69259" y="79082"/>
                </a:cubicBezTo>
                <a:cubicBezTo>
                  <a:pt x="69009" y="79332"/>
                  <a:pt x="68664" y="79475"/>
                  <a:pt x="68295" y="79475"/>
                </a:cubicBezTo>
                <a:cubicBezTo>
                  <a:pt x="67926" y="79475"/>
                  <a:pt x="67592" y="79332"/>
                  <a:pt x="67331" y="79082"/>
                </a:cubicBezTo>
                <a:cubicBezTo>
                  <a:pt x="66795" y="78546"/>
                  <a:pt x="66795" y="77677"/>
                  <a:pt x="67331" y="77141"/>
                </a:cubicBezTo>
                <a:cubicBezTo>
                  <a:pt x="67581" y="76891"/>
                  <a:pt x="67926" y="76748"/>
                  <a:pt x="68295" y="76748"/>
                </a:cubicBezTo>
                <a:close/>
                <a:moveTo>
                  <a:pt x="106347" y="23599"/>
                </a:moveTo>
                <a:lnTo>
                  <a:pt x="94989" y="34969"/>
                </a:lnTo>
                <a:lnTo>
                  <a:pt x="94727" y="43232"/>
                </a:lnTo>
                <a:lnTo>
                  <a:pt x="80570" y="57412"/>
                </a:lnTo>
                <a:lnTo>
                  <a:pt x="80570" y="65032"/>
                </a:lnTo>
                <a:lnTo>
                  <a:pt x="69271" y="76355"/>
                </a:lnTo>
                <a:cubicBezTo>
                  <a:pt x="68974" y="76189"/>
                  <a:pt x="68640" y="76093"/>
                  <a:pt x="68295" y="76093"/>
                </a:cubicBezTo>
                <a:cubicBezTo>
                  <a:pt x="67759" y="76093"/>
                  <a:pt x="67247" y="76308"/>
                  <a:pt x="66866" y="76689"/>
                </a:cubicBezTo>
                <a:cubicBezTo>
                  <a:pt x="66092" y="77474"/>
                  <a:pt x="66092" y="78748"/>
                  <a:pt x="66878" y="79534"/>
                </a:cubicBezTo>
                <a:cubicBezTo>
                  <a:pt x="67259" y="79915"/>
                  <a:pt x="67759" y="80118"/>
                  <a:pt x="68295" y="80118"/>
                </a:cubicBezTo>
                <a:cubicBezTo>
                  <a:pt x="68831" y="80118"/>
                  <a:pt x="69343" y="79915"/>
                  <a:pt x="69724" y="79534"/>
                </a:cubicBezTo>
                <a:cubicBezTo>
                  <a:pt x="70105" y="79153"/>
                  <a:pt x="70307" y="78641"/>
                  <a:pt x="70307" y="78105"/>
                </a:cubicBezTo>
                <a:cubicBezTo>
                  <a:pt x="70307" y="77605"/>
                  <a:pt x="70117" y="77129"/>
                  <a:pt x="69783" y="76748"/>
                </a:cubicBezTo>
                <a:lnTo>
                  <a:pt x="81225" y="65294"/>
                </a:lnTo>
                <a:lnTo>
                  <a:pt x="81213" y="57686"/>
                </a:lnTo>
                <a:lnTo>
                  <a:pt x="95370" y="43506"/>
                </a:lnTo>
                <a:lnTo>
                  <a:pt x="95632" y="35243"/>
                </a:lnTo>
                <a:lnTo>
                  <a:pt x="106812" y="24063"/>
                </a:lnTo>
                <a:lnTo>
                  <a:pt x="106347" y="23599"/>
                </a:lnTo>
                <a:close/>
                <a:moveTo>
                  <a:pt x="54924" y="80487"/>
                </a:moveTo>
                <a:lnTo>
                  <a:pt x="54924" y="82820"/>
                </a:lnTo>
                <a:lnTo>
                  <a:pt x="57270" y="82820"/>
                </a:lnTo>
                <a:lnTo>
                  <a:pt x="57270" y="80487"/>
                </a:lnTo>
                <a:close/>
                <a:moveTo>
                  <a:pt x="59127" y="80487"/>
                </a:moveTo>
                <a:lnTo>
                  <a:pt x="59127" y="82820"/>
                </a:lnTo>
                <a:lnTo>
                  <a:pt x="61473" y="82820"/>
                </a:lnTo>
                <a:lnTo>
                  <a:pt x="61473" y="80487"/>
                </a:lnTo>
                <a:close/>
                <a:moveTo>
                  <a:pt x="54924" y="84392"/>
                </a:moveTo>
                <a:lnTo>
                  <a:pt x="54924" y="86726"/>
                </a:lnTo>
                <a:lnTo>
                  <a:pt x="57270" y="86726"/>
                </a:lnTo>
                <a:lnTo>
                  <a:pt x="57270" y="84392"/>
                </a:lnTo>
                <a:close/>
                <a:moveTo>
                  <a:pt x="71272" y="87404"/>
                </a:moveTo>
                <a:cubicBezTo>
                  <a:pt x="71641" y="87404"/>
                  <a:pt x="71974" y="87547"/>
                  <a:pt x="72236" y="87797"/>
                </a:cubicBezTo>
                <a:cubicBezTo>
                  <a:pt x="72498" y="88059"/>
                  <a:pt x="72641" y="88404"/>
                  <a:pt x="72641" y="88762"/>
                </a:cubicBezTo>
                <a:cubicBezTo>
                  <a:pt x="72641" y="89131"/>
                  <a:pt x="72498" y="89476"/>
                  <a:pt x="72236" y="89738"/>
                </a:cubicBezTo>
                <a:cubicBezTo>
                  <a:pt x="71974" y="89988"/>
                  <a:pt x="71641" y="90131"/>
                  <a:pt x="71272" y="90131"/>
                </a:cubicBezTo>
                <a:cubicBezTo>
                  <a:pt x="70902" y="90131"/>
                  <a:pt x="70569" y="89988"/>
                  <a:pt x="70307" y="89738"/>
                </a:cubicBezTo>
                <a:cubicBezTo>
                  <a:pt x="70045" y="89476"/>
                  <a:pt x="69902" y="89131"/>
                  <a:pt x="69902" y="88773"/>
                </a:cubicBezTo>
                <a:cubicBezTo>
                  <a:pt x="69902" y="88404"/>
                  <a:pt x="70045" y="88059"/>
                  <a:pt x="70307" y="87809"/>
                </a:cubicBezTo>
                <a:cubicBezTo>
                  <a:pt x="70569" y="87547"/>
                  <a:pt x="70902" y="87404"/>
                  <a:pt x="71272" y="87404"/>
                </a:cubicBezTo>
                <a:close/>
                <a:moveTo>
                  <a:pt x="54924" y="88285"/>
                </a:moveTo>
                <a:lnTo>
                  <a:pt x="54924" y="90631"/>
                </a:lnTo>
                <a:lnTo>
                  <a:pt x="57270" y="90631"/>
                </a:lnTo>
                <a:lnTo>
                  <a:pt x="57270" y="88285"/>
                </a:lnTo>
                <a:close/>
                <a:moveTo>
                  <a:pt x="61651" y="45482"/>
                </a:moveTo>
                <a:cubicBezTo>
                  <a:pt x="61115" y="45482"/>
                  <a:pt x="60604" y="45685"/>
                  <a:pt x="60223" y="46066"/>
                </a:cubicBezTo>
                <a:cubicBezTo>
                  <a:pt x="59842" y="46447"/>
                  <a:pt x="59639" y="46959"/>
                  <a:pt x="59639" y="47495"/>
                </a:cubicBezTo>
                <a:cubicBezTo>
                  <a:pt x="59639" y="47935"/>
                  <a:pt x="59782" y="48364"/>
                  <a:pt x="60044" y="48709"/>
                </a:cubicBezTo>
                <a:lnTo>
                  <a:pt x="56472" y="52293"/>
                </a:lnTo>
                <a:lnTo>
                  <a:pt x="50948" y="53174"/>
                </a:lnTo>
                <a:lnTo>
                  <a:pt x="47816" y="56293"/>
                </a:lnTo>
                <a:lnTo>
                  <a:pt x="47328" y="61437"/>
                </a:lnTo>
                <a:lnTo>
                  <a:pt x="12371" y="96393"/>
                </a:lnTo>
                <a:lnTo>
                  <a:pt x="12824" y="96858"/>
                </a:lnTo>
                <a:lnTo>
                  <a:pt x="47947" y="61734"/>
                </a:lnTo>
                <a:lnTo>
                  <a:pt x="48435" y="56591"/>
                </a:lnTo>
                <a:lnTo>
                  <a:pt x="51257" y="53781"/>
                </a:lnTo>
                <a:lnTo>
                  <a:pt x="56770" y="52900"/>
                </a:lnTo>
                <a:lnTo>
                  <a:pt x="60520" y="49161"/>
                </a:lnTo>
                <a:cubicBezTo>
                  <a:pt x="60842" y="49388"/>
                  <a:pt x="61235" y="49507"/>
                  <a:pt x="61651" y="49507"/>
                </a:cubicBezTo>
                <a:cubicBezTo>
                  <a:pt x="62187" y="49507"/>
                  <a:pt x="62687" y="49292"/>
                  <a:pt x="63068" y="48911"/>
                </a:cubicBezTo>
                <a:cubicBezTo>
                  <a:pt x="63449" y="48530"/>
                  <a:pt x="63663" y="48030"/>
                  <a:pt x="63663" y="47495"/>
                </a:cubicBezTo>
                <a:cubicBezTo>
                  <a:pt x="63663" y="46959"/>
                  <a:pt x="63449" y="46447"/>
                  <a:pt x="63068" y="46066"/>
                </a:cubicBezTo>
                <a:cubicBezTo>
                  <a:pt x="62687" y="45685"/>
                  <a:pt x="62187" y="45482"/>
                  <a:pt x="61651" y="45482"/>
                </a:cubicBezTo>
                <a:close/>
                <a:moveTo>
                  <a:pt x="69807" y="103120"/>
                </a:moveTo>
                <a:cubicBezTo>
                  <a:pt x="70105" y="103120"/>
                  <a:pt x="70379" y="103228"/>
                  <a:pt x="70617" y="103394"/>
                </a:cubicBezTo>
                <a:lnTo>
                  <a:pt x="70902" y="103680"/>
                </a:lnTo>
                <a:cubicBezTo>
                  <a:pt x="71081" y="103918"/>
                  <a:pt x="71176" y="104192"/>
                  <a:pt x="71176" y="104490"/>
                </a:cubicBezTo>
                <a:cubicBezTo>
                  <a:pt x="71176" y="104859"/>
                  <a:pt x="71033" y="105204"/>
                  <a:pt x="70771" y="105454"/>
                </a:cubicBezTo>
                <a:cubicBezTo>
                  <a:pt x="70521" y="105716"/>
                  <a:pt x="70176" y="105859"/>
                  <a:pt x="69807" y="105859"/>
                </a:cubicBezTo>
                <a:cubicBezTo>
                  <a:pt x="69450" y="105859"/>
                  <a:pt x="69105" y="105716"/>
                  <a:pt x="68843" y="105454"/>
                </a:cubicBezTo>
                <a:cubicBezTo>
                  <a:pt x="68593" y="105204"/>
                  <a:pt x="68450" y="104859"/>
                  <a:pt x="68450" y="104490"/>
                </a:cubicBezTo>
                <a:cubicBezTo>
                  <a:pt x="68450" y="104132"/>
                  <a:pt x="68593" y="103787"/>
                  <a:pt x="68843" y="103525"/>
                </a:cubicBezTo>
                <a:cubicBezTo>
                  <a:pt x="69105" y="103263"/>
                  <a:pt x="69450" y="103120"/>
                  <a:pt x="69807" y="103120"/>
                </a:cubicBezTo>
                <a:close/>
                <a:moveTo>
                  <a:pt x="118635" y="55126"/>
                </a:moveTo>
                <a:lnTo>
                  <a:pt x="83511" y="90250"/>
                </a:lnTo>
                <a:lnTo>
                  <a:pt x="83023" y="95393"/>
                </a:lnTo>
                <a:lnTo>
                  <a:pt x="80201" y="98203"/>
                </a:lnTo>
                <a:lnTo>
                  <a:pt x="74677" y="99084"/>
                </a:lnTo>
                <a:lnTo>
                  <a:pt x="70938" y="102823"/>
                </a:lnTo>
                <a:cubicBezTo>
                  <a:pt x="70605" y="102597"/>
                  <a:pt x="70224" y="102478"/>
                  <a:pt x="69807" y="102478"/>
                </a:cubicBezTo>
                <a:cubicBezTo>
                  <a:pt x="69271" y="102478"/>
                  <a:pt x="68771" y="102692"/>
                  <a:pt x="68390" y="103073"/>
                </a:cubicBezTo>
                <a:cubicBezTo>
                  <a:pt x="68009" y="103442"/>
                  <a:pt x="67795" y="103954"/>
                  <a:pt x="67795" y="104490"/>
                </a:cubicBezTo>
                <a:cubicBezTo>
                  <a:pt x="67795" y="105025"/>
                  <a:pt x="68009" y="105537"/>
                  <a:pt x="68390" y="105907"/>
                </a:cubicBezTo>
                <a:cubicBezTo>
                  <a:pt x="68771" y="106288"/>
                  <a:pt x="69271" y="106502"/>
                  <a:pt x="69807" y="106502"/>
                </a:cubicBezTo>
                <a:cubicBezTo>
                  <a:pt x="70355" y="106502"/>
                  <a:pt x="70855" y="106288"/>
                  <a:pt x="71236" y="105907"/>
                </a:cubicBezTo>
                <a:cubicBezTo>
                  <a:pt x="71617" y="105526"/>
                  <a:pt x="71819" y="105025"/>
                  <a:pt x="71819" y="104490"/>
                </a:cubicBezTo>
                <a:cubicBezTo>
                  <a:pt x="71819" y="104037"/>
                  <a:pt x="71676" y="103621"/>
                  <a:pt x="71402" y="103263"/>
                </a:cubicBezTo>
                <a:lnTo>
                  <a:pt x="74986" y="99691"/>
                </a:lnTo>
                <a:lnTo>
                  <a:pt x="80511" y="98810"/>
                </a:lnTo>
                <a:lnTo>
                  <a:pt x="83642" y="95679"/>
                </a:lnTo>
                <a:lnTo>
                  <a:pt x="84130" y="90547"/>
                </a:lnTo>
                <a:lnTo>
                  <a:pt x="119087" y="55591"/>
                </a:lnTo>
                <a:lnTo>
                  <a:pt x="118635" y="55126"/>
                </a:lnTo>
                <a:close/>
                <a:moveTo>
                  <a:pt x="46020" y="89113"/>
                </a:moveTo>
                <a:cubicBezTo>
                  <a:pt x="45721" y="89113"/>
                  <a:pt x="45423" y="89226"/>
                  <a:pt x="45197" y="89452"/>
                </a:cubicBezTo>
                <a:cubicBezTo>
                  <a:pt x="44816" y="89833"/>
                  <a:pt x="44756" y="90405"/>
                  <a:pt x="45006" y="90857"/>
                </a:cubicBezTo>
                <a:lnTo>
                  <a:pt x="40470" y="95393"/>
                </a:lnTo>
                <a:lnTo>
                  <a:pt x="40922" y="98751"/>
                </a:lnTo>
                <a:lnTo>
                  <a:pt x="30445" y="109216"/>
                </a:lnTo>
                <a:lnTo>
                  <a:pt x="30909" y="109681"/>
                </a:lnTo>
                <a:lnTo>
                  <a:pt x="41601" y="98977"/>
                </a:lnTo>
                <a:lnTo>
                  <a:pt x="41149" y="95620"/>
                </a:lnTo>
                <a:lnTo>
                  <a:pt x="45471" y="91309"/>
                </a:lnTo>
                <a:cubicBezTo>
                  <a:pt x="45644" y="91403"/>
                  <a:pt x="45836" y="91451"/>
                  <a:pt x="46028" y="91451"/>
                </a:cubicBezTo>
                <a:cubicBezTo>
                  <a:pt x="46324" y="91451"/>
                  <a:pt x="46621" y="91338"/>
                  <a:pt x="46852" y="91107"/>
                </a:cubicBezTo>
                <a:cubicBezTo>
                  <a:pt x="47304" y="90655"/>
                  <a:pt x="47304" y="89916"/>
                  <a:pt x="46852" y="89452"/>
                </a:cubicBezTo>
                <a:cubicBezTo>
                  <a:pt x="46620" y="89226"/>
                  <a:pt x="46319" y="89113"/>
                  <a:pt x="46020" y="89113"/>
                </a:cubicBezTo>
                <a:close/>
                <a:moveTo>
                  <a:pt x="46995" y="70128"/>
                </a:moveTo>
                <a:cubicBezTo>
                  <a:pt x="46459" y="70128"/>
                  <a:pt x="45947" y="70343"/>
                  <a:pt x="45566" y="70724"/>
                </a:cubicBezTo>
                <a:cubicBezTo>
                  <a:pt x="45197" y="71105"/>
                  <a:pt x="44983" y="71605"/>
                  <a:pt x="44983" y="72140"/>
                </a:cubicBezTo>
                <a:cubicBezTo>
                  <a:pt x="44983" y="72605"/>
                  <a:pt x="45137" y="73033"/>
                  <a:pt x="45411" y="73379"/>
                </a:cubicBezTo>
                <a:lnTo>
                  <a:pt x="27099" y="91702"/>
                </a:lnTo>
                <a:lnTo>
                  <a:pt x="24278" y="91321"/>
                </a:lnTo>
                <a:lnTo>
                  <a:pt x="19265" y="96334"/>
                </a:lnTo>
                <a:lnTo>
                  <a:pt x="19265" y="99299"/>
                </a:lnTo>
                <a:lnTo>
                  <a:pt x="7656" y="110919"/>
                </a:lnTo>
                <a:lnTo>
                  <a:pt x="7656" y="114158"/>
                </a:lnTo>
                <a:lnTo>
                  <a:pt x="1" y="121801"/>
                </a:lnTo>
                <a:lnTo>
                  <a:pt x="453" y="122266"/>
                </a:lnTo>
                <a:lnTo>
                  <a:pt x="8299" y="114419"/>
                </a:lnTo>
                <a:lnTo>
                  <a:pt x="8299" y="111181"/>
                </a:lnTo>
                <a:lnTo>
                  <a:pt x="19920" y="99560"/>
                </a:lnTo>
                <a:lnTo>
                  <a:pt x="19920" y="96596"/>
                </a:lnTo>
                <a:lnTo>
                  <a:pt x="24504" y="92000"/>
                </a:lnTo>
                <a:lnTo>
                  <a:pt x="27326" y="92381"/>
                </a:lnTo>
                <a:lnTo>
                  <a:pt x="45887" y="73819"/>
                </a:lnTo>
                <a:cubicBezTo>
                  <a:pt x="46209" y="74034"/>
                  <a:pt x="46590" y="74153"/>
                  <a:pt x="46995" y="74153"/>
                </a:cubicBezTo>
                <a:cubicBezTo>
                  <a:pt x="47530" y="74153"/>
                  <a:pt x="48042" y="73950"/>
                  <a:pt x="48423" y="73569"/>
                </a:cubicBezTo>
                <a:cubicBezTo>
                  <a:pt x="48793" y="73188"/>
                  <a:pt x="49007" y="72676"/>
                  <a:pt x="49007" y="72140"/>
                </a:cubicBezTo>
                <a:cubicBezTo>
                  <a:pt x="49007" y="71605"/>
                  <a:pt x="48793" y="71093"/>
                  <a:pt x="48412" y="70724"/>
                </a:cubicBezTo>
                <a:cubicBezTo>
                  <a:pt x="48031" y="70343"/>
                  <a:pt x="47530" y="70128"/>
                  <a:pt x="46995" y="70128"/>
                </a:cubicBezTo>
                <a:close/>
                <a:moveTo>
                  <a:pt x="71272" y="86761"/>
                </a:moveTo>
                <a:cubicBezTo>
                  <a:pt x="70736" y="86761"/>
                  <a:pt x="70236" y="86964"/>
                  <a:pt x="69855" y="87345"/>
                </a:cubicBezTo>
                <a:cubicBezTo>
                  <a:pt x="69474" y="87726"/>
                  <a:pt x="69259" y="88238"/>
                  <a:pt x="69259" y="88773"/>
                </a:cubicBezTo>
                <a:cubicBezTo>
                  <a:pt x="69259" y="89190"/>
                  <a:pt x="69390" y="89583"/>
                  <a:pt x="69628" y="89928"/>
                </a:cubicBezTo>
                <a:lnTo>
                  <a:pt x="64961" y="94584"/>
                </a:lnTo>
                <a:lnTo>
                  <a:pt x="65426" y="97941"/>
                </a:lnTo>
                <a:lnTo>
                  <a:pt x="41030" y="122325"/>
                </a:lnTo>
                <a:lnTo>
                  <a:pt x="41494" y="122778"/>
                </a:lnTo>
                <a:lnTo>
                  <a:pt x="66104" y="98167"/>
                </a:lnTo>
                <a:lnTo>
                  <a:pt x="65652" y="94810"/>
                </a:lnTo>
                <a:lnTo>
                  <a:pt x="70081" y="90381"/>
                </a:lnTo>
                <a:cubicBezTo>
                  <a:pt x="70426" y="90643"/>
                  <a:pt x="70831" y="90774"/>
                  <a:pt x="71272" y="90774"/>
                </a:cubicBezTo>
                <a:cubicBezTo>
                  <a:pt x="71807" y="90774"/>
                  <a:pt x="72319" y="90571"/>
                  <a:pt x="72700" y="90190"/>
                </a:cubicBezTo>
                <a:cubicBezTo>
                  <a:pt x="73081" y="89809"/>
                  <a:pt x="73284" y="89297"/>
                  <a:pt x="73284" y="88762"/>
                </a:cubicBezTo>
                <a:cubicBezTo>
                  <a:pt x="73284" y="88226"/>
                  <a:pt x="73069" y="87726"/>
                  <a:pt x="72700" y="87345"/>
                </a:cubicBezTo>
                <a:cubicBezTo>
                  <a:pt x="72319" y="86964"/>
                  <a:pt x="71807" y="86761"/>
                  <a:pt x="71272" y="86761"/>
                </a:cubicBezTo>
                <a:close/>
                <a:moveTo>
                  <a:pt x="58947" y="93780"/>
                </a:moveTo>
                <a:cubicBezTo>
                  <a:pt x="58648" y="93780"/>
                  <a:pt x="58347" y="93893"/>
                  <a:pt x="58115" y="94119"/>
                </a:cubicBezTo>
                <a:cubicBezTo>
                  <a:pt x="57746" y="94500"/>
                  <a:pt x="57686" y="95048"/>
                  <a:pt x="57913" y="95489"/>
                </a:cubicBezTo>
                <a:lnTo>
                  <a:pt x="50602" y="102787"/>
                </a:lnTo>
                <a:lnTo>
                  <a:pt x="47364" y="102787"/>
                </a:lnTo>
                <a:lnTo>
                  <a:pt x="35755" y="114408"/>
                </a:lnTo>
                <a:lnTo>
                  <a:pt x="32779" y="114408"/>
                </a:lnTo>
                <a:lnTo>
                  <a:pt x="27778" y="119408"/>
                </a:lnTo>
                <a:lnTo>
                  <a:pt x="28159" y="122230"/>
                </a:lnTo>
                <a:lnTo>
                  <a:pt x="9609" y="140780"/>
                </a:lnTo>
                <a:lnTo>
                  <a:pt x="10061" y="141244"/>
                </a:lnTo>
                <a:lnTo>
                  <a:pt x="28838" y="122468"/>
                </a:lnTo>
                <a:lnTo>
                  <a:pt x="28457" y="119646"/>
                </a:lnTo>
                <a:lnTo>
                  <a:pt x="33052" y="115050"/>
                </a:lnTo>
                <a:lnTo>
                  <a:pt x="36017" y="115050"/>
                </a:lnTo>
                <a:lnTo>
                  <a:pt x="47638" y="103442"/>
                </a:lnTo>
                <a:lnTo>
                  <a:pt x="50876" y="103442"/>
                </a:lnTo>
                <a:lnTo>
                  <a:pt x="58353" y="95953"/>
                </a:lnTo>
                <a:cubicBezTo>
                  <a:pt x="58539" y="96065"/>
                  <a:pt x="58747" y="96122"/>
                  <a:pt x="58954" y="96122"/>
                </a:cubicBezTo>
                <a:cubicBezTo>
                  <a:pt x="59251" y="96122"/>
                  <a:pt x="59546" y="96006"/>
                  <a:pt x="59770" y="95774"/>
                </a:cubicBezTo>
                <a:cubicBezTo>
                  <a:pt x="60234" y="95322"/>
                  <a:pt x="60234" y="94584"/>
                  <a:pt x="59770" y="94119"/>
                </a:cubicBezTo>
                <a:cubicBezTo>
                  <a:pt x="59544" y="93893"/>
                  <a:pt x="59246" y="93780"/>
                  <a:pt x="58947" y="93780"/>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txBox="1">
            <a:spLocks noGrp="1"/>
          </p:cNvSpPr>
          <p:nvPr>
            <p:ph type="title"/>
          </p:nvPr>
        </p:nvSpPr>
        <p:spPr>
          <a:xfrm>
            <a:off x="1713900" y="1458900"/>
            <a:ext cx="5716200" cy="2225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smtClean="0">
                <a:solidFill>
                  <a:schemeClr val="accent1"/>
                </a:solidFill>
              </a:rPr>
              <a:t>LAUNCH</a:t>
            </a:r>
            <a:endParaRPr dirty="0"/>
          </a:p>
        </p:txBody>
      </p:sp>
      <p:grpSp>
        <p:nvGrpSpPr>
          <p:cNvPr id="521" name="Google Shape;521;p38"/>
          <p:cNvGrpSpPr/>
          <p:nvPr/>
        </p:nvGrpSpPr>
        <p:grpSpPr>
          <a:xfrm>
            <a:off x="3971925" y="3938450"/>
            <a:ext cx="1200150" cy="114300"/>
            <a:chOff x="752475" y="981075"/>
            <a:chExt cx="1200150" cy="114300"/>
          </a:xfrm>
        </p:grpSpPr>
        <p:sp>
          <p:nvSpPr>
            <p:cNvPr id="522" name="Google Shape;522;p38"/>
            <p:cNvSpPr/>
            <p:nvPr/>
          </p:nvSpPr>
          <p:spPr>
            <a:xfrm>
              <a:off x="7524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93345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1114425"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129540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14763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165735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1838325"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6"/>
        <p:cNvGrpSpPr/>
        <p:nvPr/>
      </p:nvGrpSpPr>
      <p:grpSpPr>
        <a:xfrm>
          <a:off x="0" y="0"/>
          <a:ext cx="0" cy="0"/>
          <a:chOff x="0" y="0"/>
          <a:chExt cx="0" cy="0"/>
        </a:xfrm>
      </p:grpSpPr>
      <p:grpSp>
        <p:nvGrpSpPr>
          <p:cNvPr id="2298" name="Google Shape;2298;p48"/>
          <p:cNvGrpSpPr/>
          <p:nvPr/>
        </p:nvGrpSpPr>
        <p:grpSpPr>
          <a:xfrm rot="5400000">
            <a:off x="6216626" y="-1427611"/>
            <a:ext cx="1870192" cy="4040012"/>
            <a:chOff x="7350442" y="2608992"/>
            <a:chExt cx="777239" cy="1673160"/>
          </a:xfrm>
        </p:grpSpPr>
        <p:sp>
          <p:nvSpPr>
            <p:cNvPr id="2299" name="Google Shape;2299;p48"/>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48"/>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48"/>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48"/>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48"/>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48"/>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48"/>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48"/>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08" name="Google Shape;2308;p48"/>
          <p:cNvSpPr txBox="1">
            <a:spLocks noGrp="1"/>
          </p:cNvSpPr>
          <p:nvPr>
            <p:ph type="title"/>
          </p:nvPr>
        </p:nvSpPr>
        <p:spPr>
          <a:xfrm>
            <a:off x="161200" y="143326"/>
            <a:ext cx="77040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P</a:t>
            </a:r>
            <a:r>
              <a:rPr lang="en" dirty="0" smtClean="0"/>
              <a:t>roject </a:t>
            </a:r>
            <a:r>
              <a:rPr lang="en" dirty="0">
                <a:solidFill>
                  <a:schemeClr val="accent1"/>
                </a:solidFill>
              </a:rPr>
              <a:t>DEMO</a:t>
            </a:r>
            <a:endParaRPr dirty="0">
              <a:solidFill>
                <a:schemeClr val="accent1"/>
              </a:solidFill>
            </a:endParaRPr>
          </a:p>
        </p:txBody>
      </p:sp>
      <p:grpSp>
        <p:nvGrpSpPr>
          <p:cNvPr id="2309" name="Google Shape;2309;p48"/>
          <p:cNvGrpSpPr/>
          <p:nvPr/>
        </p:nvGrpSpPr>
        <p:grpSpPr>
          <a:xfrm>
            <a:off x="1671718" y="1104104"/>
            <a:ext cx="4844797" cy="4002028"/>
            <a:chOff x="1639475" y="1060075"/>
            <a:chExt cx="4343425" cy="3588275"/>
          </a:xfrm>
        </p:grpSpPr>
        <p:sp>
          <p:nvSpPr>
            <p:cNvPr id="2310" name="Google Shape;2310;p48"/>
            <p:cNvSpPr/>
            <p:nvPr/>
          </p:nvSpPr>
          <p:spPr>
            <a:xfrm>
              <a:off x="3148000" y="4056275"/>
              <a:ext cx="1326375" cy="592075"/>
            </a:xfrm>
            <a:custGeom>
              <a:avLst/>
              <a:gdLst/>
              <a:ahLst/>
              <a:cxnLst/>
              <a:rect l="l" t="t" r="r" b="b"/>
              <a:pathLst>
                <a:path w="53055" h="23683" fill="none" extrusionOk="0">
                  <a:moveTo>
                    <a:pt x="51793" y="23682"/>
                  </a:moveTo>
                  <a:lnTo>
                    <a:pt x="1263" y="23682"/>
                  </a:lnTo>
                  <a:cubicBezTo>
                    <a:pt x="370" y="23682"/>
                    <a:pt x="1" y="22611"/>
                    <a:pt x="727" y="22134"/>
                  </a:cubicBezTo>
                  <a:lnTo>
                    <a:pt x="5799" y="18777"/>
                  </a:lnTo>
                  <a:cubicBezTo>
                    <a:pt x="6751" y="18146"/>
                    <a:pt x="7370" y="17158"/>
                    <a:pt x="7478" y="16074"/>
                  </a:cubicBezTo>
                  <a:lnTo>
                    <a:pt x="9133" y="1"/>
                  </a:lnTo>
                  <a:lnTo>
                    <a:pt x="43923" y="1"/>
                  </a:lnTo>
                  <a:lnTo>
                    <a:pt x="45578" y="16074"/>
                  </a:lnTo>
                  <a:cubicBezTo>
                    <a:pt x="45685" y="17158"/>
                    <a:pt x="46304" y="18146"/>
                    <a:pt x="47256" y="18777"/>
                  </a:cubicBezTo>
                  <a:lnTo>
                    <a:pt x="52328" y="22134"/>
                  </a:lnTo>
                  <a:cubicBezTo>
                    <a:pt x="53055" y="22611"/>
                    <a:pt x="52686" y="23682"/>
                    <a:pt x="51793" y="23682"/>
                  </a:cubicBezTo>
                  <a:close/>
                </a:path>
              </a:pathLst>
            </a:custGeom>
            <a:noFill/>
            <a:ln w="19050" cap="flat" cmpd="sng">
              <a:solidFill>
                <a:schemeClr val="accent1"/>
              </a:solidFill>
              <a:prstDash val="solid"/>
              <a:miter lim="11906"/>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1639475" y="1060075"/>
              <a:ext cx="4343425" cy="2993850"/>
            </a:xfrm>
            <a:custGeom>
              <a:avLst/>
              <a:gdLst/>
              <a:ahLst/>
              <a:cxnLst/>
              <a:rect l="l" t="t" r="r" b="b"/>
              <a:pathLst>
                <a:path w="173737" h="119754" fill="none" extrusionOk="0">
                  <a:moveTo>
                    <a:pt x="173737" y="4204"/>
                  </a:moveTo>
                  <a:lnTo>
                    <a:pt x="173737" y="115563"/>
                  </a:lnTo>
                  <a:cubicBezTo>
                    <a:pt x="173737" y="117872"/>
                    <a:pt x="171855" y="119754"/>
                    <a:pt x="169534" y="119754"/>
                  </a:cubicBezTo>
                  <a:lnTo>
                    <a:pt x="4204" y="119754"/>
                  </a:lnTo>
                  <a:cubicBezTo>
                    <a:pt x="1882" y="119754"/>
                    <a:pt x="1" y="117884"/>
                    <a:pt x="1" y="115563"/>
                  </a:cubicBezTo>
                  <a:lnTo>
                    <a:pt x="1" y="4204"/>
                  </a:lnTo>
                  <a:cubicBezTo>
                    <a:pt x="1" y="1882"/>
                    <a:pt x="1882" y="1"/>
                    <a:pt x="4204" y="1"/>
                  </a:cubicBezTo>
                  <a:lnTo>
                    <a:pt x="169534" y="1"/>
                  </a:lnTo>
                  <a:cubicBezTo>
                    <a:pt x="171855" y="1"/>
                    <a:pt x="173737" y="1882"/>
                    <a:pt x="173737" y="4204"/>
                  </a:cubicBezTo>
                  <a:close/>
                </a:path>
              </a:pathLst>
            </a:custGeom>
            <a:noFill/>
            <a:ln w="19050" cap="flat" cmpd="sng">
              <a:solidFill>
                <a:schemeClr val="accent1"/>
              </a:solidFill>
              <a:prstDash val="solid"/>
              <a:miter lim="11906"/>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1639475" y="3657125"/>
              <a:ext cx="4343425" cy="25"/>
            </a:xfrm>
            <a:custGeom>
              <a:avLst/>
              <a:gdLst/>
              <a:ahLst/>
              <a:cxnLst/>
              <a:rect l="l" t="t" r="r" b="b"/>
              <a:pathLst>
                <a:path w="173737" h="1" fill="none" extrusionOk="0">
                  <a:moveTo>
                    <a:pt x="1" y="1"/>
                  </a:moveTo>
                  <a:lnTo>
                    <a:pt x="173737" y="1"/>
                  </a:lnTo>
                </a:path>
              </a:pathLst>
            </a:custGeom>
            <a:noFill/>
            <a:ln w="19050" cap="rnd" cmpd="sng">
              <a:solidFill>
                <a:schemeClr val="accent1"/>
              </a:solidFill>
              <a:prstDash val="solid"/>
              <a:round/>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13" name="Google Shape;2313;p48"/>
          <p:cNvPicPr preferRelativeResize="0"/>
          <p:nvPr/>
        </p:nvPicPr>
        <p:blipFill rotWithShape="1">
          <a:blip r:embed="rId5">
            <a:alphaModFix/>
          </a:blip>
          <a:srcRect/>
          <a:stretch/>
        </p:blipFill>
        <p:spPr>
          <a:xfrm>
            <a:off x="1877757" y="1260534"/>
            <a:ext cx="4327324" cy="2434128"/>
          </a:xfrm>
          <a:prstGeom prst="rect">
            <a:avLst/>
          </a:prstGeom>
          <a:noFill/>
          <a:ln w="19050" cap="flat" cmpd="sng">
            <a:solidFill>
              <a:schemeClr val="accent1"/>
            </a:solidFill>
            <a:prstDash val="solid"/>
            <a:round/>
            <a:headEnd type="none" w="sm" len="sm"/>
            <a:tailEnd type="none" w="sm" len="sm"/>
          </a:ln>
        </p:spPr>
      </p:pic>
      <p:pic>
        <p:nvPicPr>
          <p:cNvPr id="2" name="WhatsApp Video 2023-02-28 at 20.39.4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855293" y="1257913"/>
            <a:ext cx="4372252" cy="2474859"/>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96"/>
        <p:cNvGrpSpPr/>
        <p:nvPr/>
      </p:nvGrpSpPr>
      <p:grpSpPr>
        <a:xfrm>
          <a:off x="0" y="0"/>
          <a:ext cx="0" cy="0"/>
          <a:chOff x="0" y="0"/>
          <a:chExt cx="0" cy="0"/>
        </a:xfrm>
      </p:grpSpPr>
      <p:grpSp>
        <p:nvGrpSpPr>
          <p:cNvPr id="2298" name="Google Shape;2298;p48"/>
          <p:cNvGrpSpPr/>
          <p:nvPr/>
        </p:nvGrpSpPr>
        <p:grpSpPr>
          <a:xfrm rot="5400000">
            <a:off x="6216626" y="-1427611"/>
            <a:ext cx="1870192" cy="4040012"/>
            <a:chOff x="7350442" y="2608992"/>
            <a:chExt cx="777239" cy="1673160"/>
          </a:xfrm>
        </p:grpSpPr>
        <p:sp>
          <p:nvSpPr>
            <p:cNvPr id="2299" name="Google Shape;2299;p48"/>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48"/>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48"/>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48"/>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48"/>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48"/>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48"/>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48"/>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08" name="Google Shape;2308;p48"/>
          <p:cNvSpPr txBox="1">
            <a:spLocks noGrp="1"/>
          </p:cNvSpPr>
          <p:nvPr>
            <p:ph type="title"/>
          </p:nvPr>
        </p:nvSpPr>
        <p:spPr>
          <a:xfrm>
            <a:off x="161200" y="143326"/>
            <a:ext cx="77040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P</a:t>
            </a:r>
            <a:r>
              <a:rPr lang="en" dirty="0" smtClean="0"/>
              <a:t>roject </a:t>
            </a:r>
            <a:r>
              <a:rPr lang="en" dirty="0">
                <a:solidFill>
                  <a:schemeClr val="accent1"/>
                </a:solidFill>
              </a:rPr>
              <a:t>DEMO</a:t>
            </a:r>
            <a:endParaRPr dirty="0">
              <a:solidFill>
                <a:schemeClr val="accent1"/>
              </a:solidFill>
            </a:endParaRPr>
          </a:p>
        </p:txBody>
      </p:sp>
      <p:grpSp>
        <p:nvGrpSpPr>
          <p:cNvPr id="2309" name="Google Shape;2309;p48"/>
          <p:cNvGrpSpPr/>
          <p:nvPr/>
        </p:nvGrpSpPr>
        <p:grpSpPr>
          <a:xfrm>
            <a:off x="1671718" y="1104104"/>
            <a:ext cx="4844797" cy="4002028"/>
            <a:chOff x="1639475" y="1060075"/>
            <a:chExt cx="4343425" cy="3588275"/>
          </a:xfrm>
        </p:grpSpPr>
        <p:sp>
          <p:nvSpPr>
            <p:cNvPr id="2310" name="Google Shape;2310;p48"/>
            <p:cNvSpPr/>
            <p:nvPr/>
          </p:nvSpPr>
          <p:spPr>
            <a:xfrm>
              <a:off x="3148000" y="4056275"/>
              <a:ext cx="1326375" cy="592075"/>
            </a:xfrm>
            <a:custGeom>
              <a:avLst/>
              <a:gdLst/>
              <a:ahLst/>
              <a:cxnLst/>
              <a:rect l="l" t="t" r="r" b="b"/>
              <a:pathLst>
                <a:path w="53055" h="23683" fill="none" extrusionOk="0">
                  <a:moveTo>
                    <a:pt x="51793" y="23682"/>
                  </a:moveTo>
                  <a:lnTo>
                    <a:pt x="1263" y="23682"/>
                  </a:lnTo>
                  <a:cubicBezTo>
                    <a:pt x="370" y="23682"/>
                    <a:pt x="1" y="22611"/>
                    <a:pt x="727" y="22134"/>
                  </a:cubicBezTo>
                  <a:lnTo>
                    <a:pt x="5799" y="18777"/>
                  </a:lnTo>
                  <a:cubicBezTo>
                    <a:pt x="6751" y="18146"/>
                    <a:pt x="7370" y="17158"/>
                    <a:pt x="7478" y="16074"/>
                  </a:cubicBezTo>
                  <a:lnTo>
                    <a:pt x="9133" y="1"/>
                  </a:lnTo>
                  <a:lnTo>
                    <a:pt x="43923" y="1"/>
                  </a:lnTo>
                  <a:lnTo>
                    <a:pt x="45578" y="16074"/>
                  </a:lnTo>
                  <a:cubicBezTo>
                    <a:pt x="45685" y="17158"/>
                    <a:pt x="46304" y="18146"/>
                    <a:pt x="47256" y="18777"/>
                  </a:cubicBezTo>
                  <a:lnTo>
                    <a:pt x="52328" y="22134"/>
                  </a:lnTo>
                  <a:cubicBezTo>
                    <a:pt x="53055" y="22611"/>
                    <a:pt x="52686" y="23682"/>
                    <a:pt x="51793" y="23682"/>
                  </a:cubicBezTo>
                  <a:close/>
                </a:path>
              </a:pathLst>
            </a:custGeom>
            <a:noFill/>
            <a:ln w="19050" cap="flat" cmpd="sng">
              <a:solidFill>
                <a:schemeClr val="accent1"/>
              </a:solidFill>
              <a:prstDash val="solid"/>
              <a:miter lim="11906"/>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1639475" y="1060075"/>
              <a:ext cx="4343425" cy="2993850"/>
            </a:xfrm>
            <a:custGeom>
              <a:avLst/>
              <a:gdLst/>
              <a:ahLst/>
              <a:cxnLst/>
              <a:rect l="l" t="t" r="r" b="b"/>
              <a:pathLst>
                <a:path w="173737" h="119754" fill="none" extrusionOk="0">
                  <a:moveTo>
                    <a:pt x="173737" y="4204"/>
                  </a:moveTo>
                  <a:lnTo>
                    <a:pt x="173737" y="115563"/>
                  </a:lnTo>
                  <a:cubicBezTo>
                    <a:pt x="173737" y="117872"/>
                    <a:pt x="171855" y="119754"/>
                    <a:pt x="169534" y="119754"/>
                  </a:cubicBezTo>
                  <a:lnTo>
                    <a:pt x="4204" y="119754"/>
                  </a:lnTo>
                  <a:cubicBezTo>
                    <a:pt x="1882" y="119754"/>
                    <a:pt x="1" y="117884"/>
                    <a:pt x="1" y="115563"/>
                  </a:cubicBezTo>
                  <a:lnTo>
                    <a:pt x="1" y="4204"/>
                  </a:lnTo>
                  <a:cubicBezTo>
                    <a:pt x="1" y="1882"/>
                    <a:pt x="1882" y="1"/>
                    <a:pt x="4204" y="1"/>
                  </a:cubicBezTo>
                  <a:lnTo>
                    <a:pt x="169534" y="1"/>
                  </a:lnTo>
                  <a:cubicBezTo>
                    <a:pt x="171855" y="1"/>
                    <a:pt x="173737" y="1882"/>
                    <a:pt x="173737" y="4204"/>
                  </a:cubicBezTo>
                  <a:close/>
                </a:path>
              </a:pathLst>
            </a:custGeom>
            <a:noFill/>
            <a:ln w="19050" cap="flat" cmpd="sng">
              <a:solidFill>
                <a:schemeClr val="accent1"/>
              </a:solidFill>
              <a:prstDash val="solid"/>
              <a:miter lim="11906"/>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1639475" y="3657125"/>
              <a:ext cx="4343425" cy="25"/>
            </a:xfrm>
            <a:custGeom>
              <a:avLst/>
              <a:gdLst/>
              <a:ahLst/>
              <a:cxnLst/>
              <a:rect l="l" t="t" r="r" b="b"/>
              <a:pathLst>
                <a:path w="173737" h="1" fill="none" extrusionOk="0">
                  <a:moveTo>
                    <a:pt x="1" y="1"/>
                  </a:moveTo>
                  <a:lnTo>
                    <a:pt x="173737" y="1"/>
                  </a:lnTo>
                </a:path>
              </a:pathLst>
            </a:custGeom>
            <a:noFill/>
            <a:ln w="19050" cap="rnd" cmpd="sng">
              <a:solidFill>
                <a:schemeClr val="accent1"/>
              </a:solidFill>
              <a:prstDash val="solid"/>
              <a:round/>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13" name="Google Shape;2313;p48"/>
          <p:cNvPicPr preferRelativeResize="0"/>
          <p:nvPr/>
        </p:nvPicPr>
        <p:blipFill rotWithShape="1">
          <a:blip r:embed="rId5">
            <a:alphaModFix/>
          </a:blip>
          <a:srcRect/>
          <a:stretch/>
        </p:blipFill>
        <p:spPr>
          <a:xfrm>
            <a:off x="1877757" y="1260534"/>
            <a:ext cx="4327324" cy="2434128"/>
          </a:xfrm>
          <a:prstGeom prst="rect">
            <a:avLst/>
          </a:prstGeom>
          <a:noFill/>
          <a:ln w="19050" cap="flat" cmpd="sng">
            <a:solidFill>
              <a:schemeClr val="accent1"/>
            </a:solidFill>
            <a:prstDash val="solid"/>
            <a:round/>
            <a:headEnd type="none" w="sm" len="sm"/>
            <a:tailEnd type="none" w="sm" len="sm"/>
          </a:ln>
        </p:spPr>
      </p:pic>
      <p:pic>
        <p:nvPicPr>
          <p:cNvPr id="2" name="WhatsApp Video 2023-02-28 at 20.39.4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099" y="29046"/>
            <a:ext cx="9035537" cy="5114454"/>
          </a:xfrm>
          <a:prstGeom prst="rect">
            <a:avLst/>
          </a:prstGeom>
        </p:spPr>
      </p:pic>
    </p:spTree>
    <p:extLst>
      <p:ext uri="{BB962C8B-B14F-4D97-AF65-F5344CB8AC3E}">
        <p14:creationId xmlns:p14="http://schemas.microsoft.com/office/powerpoint/2010/main" val="1234512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2"/>
          <p:cNvSpPr txBox="1">
            <a:spLocks noGrp="1"/>
          </p:cNvSpPr>
          <p:nvPr>
            <p:ph type="title"/>
          </p:nvPr>
        </p:nvSpPr>
        <p:spPr>
          <a:xfrm>
            <a:off x="1849288" y="1728869"/>
            <a:ext cx="2336400" cy="86399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PROJECT BRIEFING</a:t>
            </a:r>
            <a:endParaRPr dirty="0"/>
          </a:p>
        </p:txBody>
      </p:sp>
      <p:sp>
        <p:nvSpPr>
          <p:cNvPr id="243" name="Google Shape;243;p32"/>
          <p:cNvSpPr txBox="1">
            <a:spLocks noGrp="1"/>
          </p:cNvSpPr>
          <p:nvPr>
            <p:ph type="title" idx="2"/>
          </p:nvPr>
        </p:nvSpPr>
        <p:spPr>
          <a:xfrm>
            <a:off x="695771" y="1749900"/>
            <a:ext cx="867300" cy="8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45" name="Google Shape;245;p32"/>
          <p:cNvSpPr txBox="1">
            <a:spLocks noGrp="1"/>
          </p:cNvSpPr>
          <p:nvPr>
            <p:ph type="title" idx="3"/>
          </p:nvPr>
        </p:nvSpPr>
        <p:spPr>
          <a:xfrm>
            <a:off x="6111838" y="1730348"/>
            <a:ext cx="2336400" cy="85485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FLOWCHART</a:t>
            </a:r>
            <a:endParaRPr dirty="0"/>
          </a:p>
        </p:txBody>
      </p:sp>
      <p:sp>
        <p:nvSpPr>
          <p:cNvPr id="246" name="Google Shape;246;p32"/>
          <p:cNvSpPr txBox="1">
            <a:spLocks noGrp="1"/>
          </p:cNvSpPr>
          <p:nvPr>
            <p:ph type="title" idx="4"/>
          </p:nvPr>
        </p:nvSpPr>
        <p:spPr>
          <a:xfrm>
            <a:off x="4961874" y="1749900"/>
            <a:ext cx="867300" cy="8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48" name="Google Shape;248;p32"/>
          <p:cNvSpPr txBox="1">
            <a:spLocks noGrp="1"/>
          </p:cNvSpPr>
          <p:nvPr>
            <p:ph type="title" idx="6"/>
          </p:nvPr>
        </p:nvSpPr>
        <p:spPr>
          <a:xfrm>
            <a:off x="1853038" y="3419068"/>
            <a:ext cx="2336400" cy="86291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PROJECT </a:t>
            </a:r>
            <a:r>
              <a:rPr lang="en-US" dirty="0" smtClean="0"/>
              <a:t>SOFTWARE</a:t>
            </a:r>
            <a:endParaRPr dirty="0"/>
          </a:p>
        </p:txBody>
      </p:sp>
      <p:sp>
        <p:nvSpPr>
          <p:cNvPr id="249" name="Google Shape;249;p32"/>
          <p:cNvSpPr txBox="1">
            <a:spLocks noGrp="1"/>
          </p:cNvSpPr>
          <p:nvPr>
            <p:ph type="title" idx="7"/>
          </p:nvPr>
        </p:nvSpPr>
        <p:spPr>
          <a:xfrm>
            <a:off x="695771" y="3448775"/>
            <a:ext cx="867300" cy="8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51" name="Google Shape;251;p32"/>
          <p:cNvSpPr txBox="1">
            <a:spLocks noGrp="1"/>
          </p:cNvSpPr>
          <p:nvPr>
            <p:ph type="title" idx="9"/>
          </p:nvPr>
        </p:nvSpPr>
        <p:spPr>
          <a:xfrm>
            <a:off x="6111838" y="3421989"/>
            <a:ext cx="2336400" cy="8548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PROJECT HARDWARE</a:t>
            </a:r>
            <a:endParaRPr dirty="0"/>
          </a:p>
        </p:txBody>
      </p:sp>
      <p:sp>
        <p:nvSpPr>
          <p:cNvPr id="252" name="Google Shape;252;p32"/>
          <p:cNvSpPr txBox="1">
            <a:spLocks noGrp="1"/>
          </p:cNvSpPr>
          <p:nvPr>
            <p:ph type="title" idx="13"/>
          </p:nvPr>
        </p:nvSpPr>
        <p:spPr>
          <a:xfrm>
            <a:off x="4961874" y="3453772"/>
            <a:ext cx="867300" cy="8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54" name="Google Shape;254;p32"/>
          <p:cNvSpPr txBox="1">
            <a:spLocks noGrp="1"/>
          </p:cNvSpPr>
          <p:nvPr>
            <p:ph type="title" idx="15"/>
          </p:nvPr>
        </p:nvSpPr>
        <p:spPr>
          <a:xfrm>
            <a:off x="720000" y="539496"/>
            <a:ext cx="77040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TABLE OF </a:t>
            </a:r>
            <a:r>
              <a:rPr lang="en">
                <a:solidFill>
                  <a:schemeClr val="accent1"/>
                </a:solidFill>
              </a:rPr>
              <a:t>CONTENTS</a:t>
            </a:r>
            <a:endParaRPr>
              <a:solidFill>
                <a:schemeClr val="accent1"/>
              </a:solidFill>
            </a:endParaRPr>
          </a:p>
        </p:txBody>
      </p:sp>
      <p:cxnSp>
        <p:nvCxnSpPr>
          <p:cNvPr id="255" name="Google Shape;255;p32"/>
          <p:cNvCxnSpPr/>
          <p:nvPr/>
        </p:nvCxnSpPr>
        <p:spPr>
          <a:xfrm>
            <a:off x="1611488" y="1721200"/>
            <a:ext cx="0" cy="864000"/>
          </a:xfrm>
          <a:prstGeom prst="straightConnector1">
            <a:avLst/>
          </a:prstGeom>
          <a:noFill/>
          <a:ln w="19050" cap="flat" cmpd="sng">
            <a:solidFill>
              <a:schemeClr val="accent1"/>
            </a:solidFill>
            <a:prstDash val="solid"/>
            <a:round/>
            <a:headEnd type="none" w="med" len="med"/>
            <a:tailEnd type="none" w="med" len="med"/>
          </a:ln>
          <a:effectLst>
            <a:outerShdw blurRad="114300" dist="19050" dir="2640000" algn="bl" rotWithShape="0">
              <a:schemeClr val="accent1">
                <a:alpha val="76000"/>
              </a:schemeClr>
            </a:outerShdw>
          </a:effectLst>
        </p:spPr>
      </p:cxnSp>
      <p:cxnSp>
        <p:nvCxnSpPr>
          <p:cNvPr id="256" name="Google Shape;256;p32"/>
          <p:cNvCxnSpPr/>
          <p:nvPr/>
        </p:nvCxnSpPr>
        <p:spPr>
          <a:xfrm>
            <a:off x="5877638" y="1723337"/>
            <a:ext cx="0" cy="864000"/>
          </a:xfrm>
          <a:prstGeom prst="straightConnector1">
            <a:avLst/>
          </a:prstGeom>
          <a:noFill/>
          <a:ln w="19050" cap="flat" cmpd="sng">
            <a:solidFill>
              <a:schemeClr val="accent1"/>
            </a:solidFill>
            <a:prstDash val="solid"/>
            <a:round/>
            <a:headEnd type="none" w="med" len="med"/>
            <a:tailEnd type="none" w="med" len="med"/>
          </a:ln>
          <a:effectLst>
            <a:outerShdw blurRad="200025" dist="19050" dir="2640000" algn="bl" rotWithShape="0">
              <a:schemeClr val="accent1">
                <a:alpha val="68000"/>
              </a:schemeClr>
            </a:outerShdw>
          </a:effectLst>
        </p:spPr>
      </p:cxnSp>
      <p:cxnSp>
        <p:nvCxnSpPr>
          <p:cNvPr id="257" name="Google Shape;257;p32"/>
          <p:cNvCxnSpPr/>
          <p:nvPr/>
        </p:nvCxnSpPr>
        <p:spPr>
          <a:xfrm>
            <a:off x="1611488" y="3424121"/>
            <a:ext cx="0" cy="864000"/>
          </a:xfrm>
          <a:prstGeom prst="straightConnector1">
            <a:avLst/>
          </a:prstGeom>
          <a:noFill/>
          <a:ln w="19050" cap="flat" cmpd="sng">
            <a:solidFill>
              <a:schemeClr val="accent1"/>
            </a:solidFill>
            <a:prstDash val="solid"/>
            <a:round/>
            <a:headEnd type="none" w="med" len="med"/>
            <a:tailEnd type="none" w="med" len="med"/>
          </a:ln>
          <a:effectLst>
            <a:outerShdw blurRad="200025" dist="19050" dir="2640000" algn="bl" rotWithShape="0">
              <a:schemeClr val="accent1">
                <a:alpha val="68000"/>
              </a:schemeClr>
            </a:outerShdw>
          </a:effectLst>
        </p:spPr>
      </p:cxnSp>
      <p:cxnSp>
        <p:nvCxnSpPr>
          <p:cNvPr id="258" name="Google Shape;258;p32"/>
          <p:cNvCxnSpPr/>
          <p:nvPr/>
        </p:nvCxnSpPr>
        <p:spPr>
          <a:xfrm>
            <a:off x="1611488" y="1723337"/>
            <a:ext cx="0" cy="864000"/>
          </a:xfrm>
          <a:prstGeom prst="straightConnector1">
            <a:avLst/>
          </a:prstGeom>
          <a:noFill/>
          <a:ln w="19050" cap="flat" cmpd="sng">
            <a:solidFill>
              <a:schemeClr val="accent1"/>
            </a:solidFill>
            <a:prstDash val="solid"/>
            <a:round/>
            <a:headEnd type="none" w="med" len="med"/>
            <a:tailEnd type="none" w="med" len="med"/>
          </a:ln>
          <a:effectLst>
            <a:outerShdw blurRad="200025" dist="19050" dir="2640000" algn="bl" rotWithShape="0">
              <a:schemeClr val="accent1">
                <a:alpha val="68000"/>
              </a:schemeClr>
            </a:outerShdw>
          </a:effectLst>
        </p:spPr>
      </p:cxnSp>
      <p:cxnSp>
        <p:nvCxnSpPr>
          <p:cNvPr id="259" name="Google Shape;259;p32"/>
          <p:cNvCxnSpPr/>
          <p:nvPr/>
        </p:nvCxnSpPr>
        <p:spPr>
          <a:xfrm>
            <a:off x="5877638" y="3424121"/>
            <a:ext cx="0" cy="864000"/>
          </a:xfrm>
          <a:prstGeom prst="straightConnector1">
            <a:avLst/>
          </a:prstGeom>
          <a:noFill/>
          <a:ln w="19050" cap="flat" cmpd="sng">
            <a:solidFill>
              <a:schemeClr val="accent1"/>
            </a:solidFill>
            <a:prstDash val="solid"/>
            <a:round/>
            <a:headEnd type="none" w="med" len="med"/>
            <a:tailEnd type="none" w="med" len="med"/>
          </a:ln>
          <a:effectLst>
            <a:outerShdw blurRad="200025" dist="19050" dir="2640000" algn="bl" rotWithShape="0">
              <a:schemeClr val="accent1">
                <a:alpha val="68000"/>
              </a:schemeClr>
            </a:outerShdw>
          </a:effectLst>
        </p:spPr>
      </p:cxnSp>
      <p:grpSp>
        <p:nvGrpSpPr>
          <p:cNvPr id="260" name="Google Shape;260;p32"/>
          <p:cNvGrpSpPr/>
          <p:nvPr/>
        </p:nvGrpSpPr>
        <p:grpSpPr>
          <a:xfrm rot="-5400000" flipH="1">
            <a:off x="681702" y="-681704"/>
            <a:ext cx="1182802" cy="2546215"/>
            <a:chOff x="7350442" y="2608992"/>
            <a:chExt cx="777239" cy="1673160"/>
          </a:xfrm>
        </p:grpSpPr>
        <p:sp>
          <p:nvSpPr>
            <p:cNvPr id="261" name="Google Shape;261;p3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3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3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3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3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3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3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3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 name="Google Shape;269;p32"/>
          <p:cNvGrpSpPr/>
          <p:nvPr/>
        </p:nvGrpSpPr>
        <p:grpSpPr>
          <a:xfrm rot="5400000">
            <a:off x="7363145" y="-686153"/>
            <a:ext cx="1182802" cy="2555083"/>
            <a:chOff x="7350442" y="2608992"/>
            <a:chExt cx="777239" cy="1673160"/>
          </a:xfrm>
        </p:grpSpPr>
        <p:sp>
          <p:nvSpPr>
            <p:cNvPr id="270" name="Google Shape;270;p3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3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3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3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3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3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3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3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38"/>
          <p:cNvSpPr/>
          <p:nvPr/>
        </p:nvSpPr>
        <p:spPr>
          <a:xfrm>
            <a:off x="6366850" y="0"/>
            <a:ext cx="4358174" cy="4821045"/>
          </a:xfrm>
          <a:custGeom>
            <a:avLst/>
            <a:gdLst/>
            <a:ahLst/>
            <a:cxnLst/>
            <a:rect l="l" t="t" r="r" b="b"/>
            <a:pathLst>
              <a:path w="127684" h="141245" extrusionOk="0">
                <a:moveTo>
                  <a:pt x="71170" y="25334"/>
                </a:moveTo>
                <a:cubicBezTo>
                  <a:pt x="70870" y="25334"/>
                  <a:pt x="70569" y="25450"/>
                  <a:pt x="70343" y="25682"/>
                </a:cubicBezTo>
                <a:cubicBezTo>
                  <a:pt x="69962" y="26051"/>
                  <a:pt x="69902" y="26623"/>
                  <a:pt x="70152" y="27075"/>
                </a:cubicBezTo>
                <a:lnTo>
                  <a:pt x="61592" y="35648"/>
                </a:lnTo>
                <a:lnTo>
                  <a:pt x="54412" y="34183"/>
                </a:lnTo>
                <a:lnTo>
                  <a:pt x="46233" y="42375"/>
                </a:lnTo>
                <a:cubicBezTo>
                  <a:pt x="46059" y="42281"/>
                  <a:pt x="45865" y="42234"/>
                  <a:pt x="45672" y="42234"/>
                </a:cubicBezTo>
                <a:cubicBezTo>
                  <a:pt x="45373" y="42234"/>
                  <a:pt x="45075" y="42346"/>
                  <a:pt x="44852" y="42577"/>
                </a:cubicBezTo>
                <a:cubicBezTo>
                  <a:pt x="44387" y="43030"/>
                  <a:pt x="44387" y="43768"/>
                  <a:pt x="44852" y="44232"/>
                </a:cubicBezTo>
                <a:cubicBezTo>
                  <a:pt x="45078" y="44458"/>
                  <a:pt x="45375" y="44572"/>
                  <a:pt x="45675" y="44572"/>
                </a:cubicBezTo>
                <a:cubicBezTo>
                  <a:pt x="45974" y="44572"/>
                  <a:pt x="46274" y="44458"/>
                  <a:pt x="46507" y="44232"/>
                </a:cubicBezTo>
                <a:cubicBezTo>
                  <a:pt x="46876" y="43851"/>
                  <a:pt x="46935" y="43280"/>
                  <a:pt x="46697" y="42839"/>
                </a:cubicBezTo>
                <a:lnTo>
                  <a:pt x="54627" y="34886"/>
                </a:lnTo>
                <a:lnTo>
                  <a:pt x="61806" y="36350"/>
                </a:lnTo>
                <a:lnTo>
                  <a:pt x="70605" y="27528"/>
                </a:lnTo>
                <a:cubicBezTo>
                  <a:pt x="70783" y="27627"/>
                  <a:pt x="70980" y="27675"/>
                  <a:pt x="71176" y="27675"/>
                </a:cubicBezTo>
                <a:cubicBezTo>
                  <a:pt x="71477" y="27675"/>
                  <a:pt x="71774" y="27561"/>
                  <a:pt x="71998" y="27337"/>
                </a:cubicBezTo>
                <a:cubicBezTo>
                  <a:pt x="72462" y="26873"/>
                  <a:pt x="72462" y="26135"/>
                  <a:pt x="71998" y="25682"/>
                </a:cubicBezTo>
                <a:cubicBezTo>
                  <a:pt x="71772" y="25450"/>
                  <a:pt x="71471" y="25334"/>
                  <a:pt x="71170" y="25334"/>
                </a:cubicBezTo>
                <a:close/>
                <a:moveTo>
                  <a:pt x="61651" y="46125"/>
                </a:moveTo>
                <a:cubicBezTo>
                  <a:pt x="62008" y="46125"/>
                  <a:pt x="62354" y="46268"/>
                  <a:pt x="62616" y="46530"/>
                </a:cubicBezTo>
                <a:cubicBezTo>
                  <a:pt x="62866" y="46792"/>
                  <a:pt x="63009" y="47125"/>
                  <a:pt x="63009" y="47495"/>
                </a:cubicBezTo>
                <a:cubicBezTo>
                  <a:pt x="63009" y="47864"/>
                  <a:pt x="62866" y="48197"/>
                  <a:pt x="62616" y="48459"/>
                </a:cubicBezTo>
                <a:cubicBezTo>
                  <a:pt x="62354" y="48721"/>
                  <a:pt x="62008" y="48864"/>
                  <a:pt x="61639" y="48864"/>
                </a:cubicBezTo>
                <a:cubicBezTo>
                  <a:pt x="61354" y="48864"/>
                  <a:pt x="61068" y="48769"/>
                  <a:pt x="60842" y="48590"/>
                </a:cubicBezTo>
                <a:lnTo>
                  <a:pt x="60544" y="48304"/>
                </a:lnTo>
                <a:cubicBezTo>
                  <a:pt x="60377" y="48066"/>
                  <a:pt x="60282" y="47792"/>
                  <a:pt x="60282" y="47495"/>
                </a:cubicBezTo>
                <a:cubicBezTo>
                  <a:pt x="60282" y="47125"/>
                  <a:pt x="60425" y="46792"/>
                  <a:pt x="60675" y="46530"/>
                </a:cubicBezTo>
                <a:cubicBezTo>
                  <a:pt x="60937" y="46268"/>
                  <a:pt x="61282" y="46125"/>
                  <a:pt x="61651" y="46125"/>
                </a:cubicBezTo>
                <a:close/>
                <a:moveTo>
                  <a:pt x="29826" y="52614"/>
                </a:moveTo>
                <a:cubicBezTo>
                  <a:pt x="30195" y="52614"/>
                  <a:pt x="30540" y="52757"/>
                  <a:pt x="30790" y="53019"/>
                </a:cubicBezTo>
                <a:cubicBezTo>
                  <a:pt x="31052" y="53281"/>
                  <a:pt x="31195" y="53614"/>
                  <a:pt x="31195" y="53983"/>
                </a:cubicBezTo>
                <a:cubicBezTo>
                  <a:pt x="31195" y="54353"/>
                  <a:pt x="31052" y="54686"/>
                  <a:pt x="30790" y="54948"/>
                </a:cubicBezTo>
                <a:cubicBezTo>
                  <a:pt x="30540" y="55210"/>
                  <a:pt x="30195" y="55353"/>
                  <a:pt x="29826" y="55353"/>
                </a:cubicBezTo>
                <a:cubicBezTo>
                  <a:pt x="29469" y="55353"/>
                  <a:pt x="29123" y="55210"/>
                  <a:pt x="28861" y="54948"/>
                </a:cubicBezTo>
                <a:cubicBezTo>
                  <a:pt x="28611" y="54698"/>
                  <a:pt x="28469" y="54353"/>
                  <a:pt x="28469" y="53983"/>
                </a:cubicBezTo>
                <a:cubicBezTo>
                  <a:pt x="28469" y="53614"/>
                  <a:pt x="28611" y="53281"/>
                  <a:pt x="28861" y="53019"/>
                </a:cubicBezTo>
                <a:cubicBezTo>
                  <a:pt x="29123" y="52757"/>
                  <a:pt x="29469" y="52614"/>
                  <a:pt x="29826" y="52614"/>
                </a:cubicBezTo>
                <a:close/>
                <a:moveTo>
                  <a:pt x="102752" y="1"/>
                </a:moveTo>
                <a:lnTo>
                  <a:pt x="61508" y="41089"/>
                </a:lnTo>
                <a:lnTo>
                  <a:pt x="54900" y="39446"/>
                </a:lnTo>
                <a:lnTo>
                  <a:pt x="38696" y="55686"/>
                </a:lnTo>
                <a:lnTo>
                  <a:pt x="31838" y="54114"/>
                </a:lnTo>
                <a:cubicBezTo>
                  <a:pt x="31838" y="54079"/>
                  <a:pt x="31838" y="54031"/>
                  <a:pt x="31838" y="53983"/>
                </a:cubicBezTo>
                <a:cubicBezTo>
                  <a:pt x="31838" y="53448"/>
                  <a:pt x="31636" y="52936"/>
                  <a:pt x="31255" y="52555"/>
                </a:cubicBezTo>
                <a:cubicBezTo>
                  <a:pt x="30874" y="52186"/>
                  <a:pt x="30362" y="51971"/>
                  <a:pt x="29826" y="51971"/>
                </a:cubicBezTo>
                <a:cubicBezTo>
                  <a:pt x="29290" y="51971"/>
                  <a:pt x="28790" y="52186"/>
                  <a:pt x="28409" y="52555"/>
                </a:cubicBezTo>
                <a:cubicBezTo>
                  <a:pt x="28028" y="52936"/>
                  <a:pt x="27814" y="53448"/>
                  <a:pt x="27814" y="53983"/>
                </a:cubicBezTo>
                <a:cubicBezTo>
                  <a:pt x="27814" y="54519"/>
                  <a:pt x="28028" y="55031"/>
                  <a:pt x="28409" y="55400"/>
                </a:cubicBezTo>
                <a:cubicBezTo>
                  <a:pt x="28790" y="55781"/>
                  <a:pt x="29290" y="55996"/>
                  <a:pt x="29826" y="55996"/>
                </a:cubicBezTo>
                <a:cubicBezTo>
                  <a:pt x="30362" y="55996"/>
                  <a:pt x="30874" y="55781"/>
                  <a:pt x="31255" y="55412"/>
                </a:cubicBezTo>
                <a:cubicBezTo>
                  <a:pt x="31445" y="55222"/>
                  <a:pt x="31588" y="54995"/>
                  <a:pt x="31695" y="54745"/>
                </a:cubicBezTo>
                <a:lnTo>
                  <a:pt x="38898" y="56389"/>
                </a:lnTo>
                <a:lnTo>
                  <a:pt x="55103" y="40172"/>
                </a:lnTo>
                <a:lnTo>
                  <a:pt x="61711" y="41803"/>
                </a:lnTo>
                <a:lnTo>
                  <a:pt x="103204" y="465"/>
                </a:lnTo>
                <a:lnTo>
                  <a:pt x="102752" y="1"/>
                </a:lnTo>
                <a:close/>
                <a:moveTo>
                  <a:pt x="83684" y="39547"/>
                </a:moveTo>
                <a:cubicBezTo>
                  <a:pt x="83383" y="39547"/>
                  <a:pt x="83083" y="39660"/>
                  <a:pt x="82856" y="39886"/>
                </a:cubicBezTo>
                <a:cubicBezTo>
                  <a:pt x="82475" y="40267"/>
                  <a:pt x="82416" y="40839"/>
                  <a:pt x="82666" y="41280"/>
                </a:cubicBezTo>
                <a:lnTo>
                  <a:pt x="68843" y="55115"/>
                </a:lnTo>
                <a:lnTo>
                  <a:pt x="62604" y="57496"/>
                </a:lnTo>
                <a:cubicBezTo>
                  <a:pt x="62556" y="57436"/>
                  <a:pt x="62509" y="57377"/>
                  <a:pt x="62449" y="57317"/>
                </a:cubicBezTo>
                <a:cubicBezTo>
                  <a:pt x="62223" y="57085"/>
                  <a:pt x="61922" y="56969"/>
                  <a:pt x="61621" y="56969"/>
                </a:cubicBezTo>
                <a:cubicBezTo>
                  <a:pt x="61321" y="56969"/>
                  <a:pt x="61020" y="57085"/>
                  <a:pt x="60794" y="57317"/>
                </a:cubicBezTo>
                <a:cubicBezTo>
                  <a:pt x="60342" y="57770"/>
                  <a:pt x="60342" y="58520"/>
                  <a:pt x="60794" y="58972"/>
                </a:cubicBezTo>
                <a:cubicBezTo>
                  <a:pt x="61026" y="59198"/>
                  <a:pt x="61327" y="59311"/>
                  <a:pt x="61626" y="59311"/>
                </a:cubicBezTo>
                <a:cubicBezTo>
                  <a:pt x="61925" y="59311"/>
                  <a:pt x="62223" y="59198"/>
                  <a:pt x="62449" y="58972"/>
                </a:cubicBezTo>
                <a:cubicBezTo>
                  <a:pt x="62687" y="58734"/>
                  <a:pt x="62794" y="58424"/>
                  <a:pt x="62794" y="58127"/>
                </a:cubicBezTo>
                <a:lnTo>
                  <a:pt x="69200" y="55674"/>
                </a:lnTo>
                <a:lnTo>
                  <a:pt x="83118" y="41744"/>
                </a:lnTo>
                <a:cubicBezTo>
                  <a:pt x="83296" y="41838"/>
                  <a:pt x="83491" y="41885"/>
                  <a:pt x="83685" y="41885"/>
                </a:cubicBezTo>
                <a:cubicBezTo>
                  <a:pt x="83984" y="41885"/>
                  <a:pt x="84280" y="41772"/>
                  <a:pt x="84511" y="41541"/>
                </a:cubicBezTo>
                <a:cubicBezTo>
                  <a:pt x="84964" y="41089"/>
                  <a:pt x="84964" y="40351"/>
                  <a:pt x="84511" y="39886"/>
                </a:cubicBezTo>
                <a:cubicBezTo>
                  <a:pt x="84285" y="39660"/>
                  <a:pt x="83984" y="39547"/>
                  <a:pt x="83684" y="39547"/>
                </a:cubicBezTo>
                <a:close/>
                <a:moveTo>
                  <a:pt x="74993" y="61984"/>
                </a:moveTo>
                <a:cubicBezTo>
                  <a:pt x="75345" y="61984"/>
                  <a:pt x="75663" y="62126"/>
                  <a:pt x="75915" y="62377"/>
                </a:cubicBezTo>
                <a:cubicBezTo>
                  <a:pt x="76451" y="62913"/>
                  <a:pt x="76451" y="63770"/>
                  <a:pt x="75915" y="64306"/>
                </a:cubicBezTo>
                <a:cubicBezTo>
                  <a:pt x="75653" y="64568"/>
                  <a:pt x="75320" y="64711"/>
                  <a:pt x="74951" y="64711"/>
                </a:cubicBezTo>
                <a:cubicBezTo>
                  <a:pt x="74581" y="64711"/>
                  <a:pt x="74236" y="64568"/>
                  <a:pt x="73986" y="64306"/>
                </a:cubicBezTo>
                <a:cubicBezTo>
                  <a:pt x="73724" y="64056"/>
                  <a:pt x="73581" y="63711"/>
                  <a:pt x="73581" y="63342"/>
                </a:cubicBezTo>
                <a:cubicBezTo>
                  <a:pt x="73581" y="62985"/>
                  <a:pt x="73724" y="62639"/>
                  <a:pt x="73986" y="62377"/>
                </a:cubicBezTo>
                <a:cubicBezTo>
                  <a:pt x="74236" y="62127"/>
                  <a:pt x="74581" y="61984"/>
                  <a:pt x="74951" y="61984"/>
                </a:cubicBezTo>
                <a:cubicBezTo>
                  <a:pt x="74965" y="61984"/>
                  <a:pt x="74979" y="61984"/>
                  <a:pt x="74993" y="61984"/>
                </a:cubicBezTo>
                <a:close/>
                <a:moveTo>
                  <a:pt x="100513" y="20063"/>
                </a:moveTo>
                <a:lnTo>
                  <a:pt x="89167" y="31433"/>
                </a:lnTo>
                <a:lnTo>
                  <a:pt x="88893" y="39696"/>
                </a:lnTo>
                <a:lnTo>
                  <a:pt x="74736" y="53876"/>
                </a:lnTo>
                <a:lnTo>
                  <a:pt x="74736" y="61342"/>
                </a:lnTo>
                <a:cubicBezTo>
                  <a:pt x="74284" y="61389"/>
                  <a:pt x="73855" y="61592"/>
                  <a:pt x="73522" y="61925"/>
                </a:cubicBezTo>
                <a:cubicBezTo>
                  <a:pt x="73153" y="62306"/>
                  <a:pt x="72938" y="62806"/>
                  <a:pt x="72938" y="63342"/>
                </a:cubicBezTo>
                <a:cubicBezTo>
                  <a:pt x="72938" y="63878"/>
                  <a:pt x="73153" y="64390"/>
                  <a:pt x="73534" y="64771"/>
                </a:cubicBezTo>
                <a:cubicBezTo>
                  <a:pt x="73903" y="65140"/>
                  <a:pt x="74415" y="65354"/>
                  <a:pt x="74951" y="65354"/>
                </a:cubicBezTo>
                <a:cubicBezTo>
                  <a:pt x="75486" y="65354"/>
                  <a:pt x="75986" y="65140"/>
                  <a:pt x="76367" y="64759"/>
                </a:cubicBezTo>
                <a:cubicBezTo>
                  <a:pt x="77153" y="63973"/>
                  <a:pt x="77153" y="62699"/>
                  <a:pt x="76367" y="61913"/>
                </a:cubicBezTo>
                <a:cubicBezTo>
                  <a:pt x="76094" y="61639"/>
                  <a:pt x="75760" y="61461"/>
                  <a:pt x="75391" y="61377"/>
                </a:cubicBezTo>
                <a:lnTo>
                  <a:pt x="75379" y="54150"/>
                </a:lnTo>
                <a:lnTo>
                  <a:pt x="89536" y="39970"/>
                </a:lnTo>
                <a:lnTo>
                  <a:pt x="89798" y="31707"/>
                </a:lnTo>
                <a:lnTo>
                  <a:pt x="100978" y="20527"/>
                </a:lnTo>
                <a:lnTo>
                  <a:pt x="100513" y="20063"/>
                </a:lnTo>
                <a:close/>
                <a:moveTo>
                  <a:pt x="62639" y="65997"/>
                </a:moveTo>
                <a:cubicBezTo>
                  <a:pt x="61485" y="65997"/>
                  <a:pt x="60556" y="66937"/>
                  <a:pt x="60556" y="68092"/>
                </a:cubicBezTo>
                <a:cubicBezTo>
                  <a:pt x="60556" y="69247"/>
                  <a:pt x="61485" y="70176"/>
                  <a:pt x="62639" y="70176"/>
                </a:cubicBezTo>
                <a:cubicBezTo>
                  <a:pt x="63794" y="70176"/>
                  <a:pt x="64723" y="69247"/>
                  <a:pt x="64723" y="68092"/>
                </a:cubicBezTo>
                <a:cubicBezTo>
                  <a:pt x="64723" y="66937"/>
                  <a:pt x="63794" y="65997"/>
                  <a:pt x="62639" y="65997"/>
                </a:cubicBezTo>
                <a:close/>
                <a:moveTo>
                  <a:pt x="62639" y="64294"/>
                </a:moveTo>
                <a:cubicBezTo>
                  <a:pt x="64735" y="64294"/>
                  <a:pt x="66438" y="65997"/>
                  <a:pt x="66438" y="68092"/>
                </a:cubicBezTo>
                <a:cubicBezTo>
                  <a:pt x="66438" y="70188"/>
                  <a:pt x="64735" y="71890"/>
                  <a:pt x="62639" y="71890"/>
                </a:cubicBezTo>
                <a:cubicBezTo>
                  <a:pt x="60544" y="71890"/>
                  <a:pt x="58841" y="70188"/>
                  <a:pt x="58841" y="68092"/>
                </a:cubicBezTo>
                <a:cubicBezTo>
                  <a:pt x="58841" y="65997"/>
                  <a:pt x="60544" y="64294"/>
                  <a:pt x="62639" y="64294"/>
                </a:cubicBezTo>
                <a:close/>
                <a:moveTo>
                  <a:pt x="62639" y="63651"/>
                </a:moveTo>
                <a:cubicBezTo>
                  <a:pt x="60187" y="63651"/>
                  <a:pt x="58198" y="65640"/>
                  <a:pt x="58198" y="68092"/>
                </a:cubicBezTo>
                <a:cubicBezTo>
                  <a:pt x="58198" y="70545"/>
                  <a:pt x="60187" y="72533"/>
                  <a:pt x="62639" y="72533"/>
                </a:cubicBezTo>
                <a:cubicBezTo>
                  <a:pt x="65092" y="72533"/>
                  <a:pt x="67081" y="70545"/>
                  <a:pt x="67081" y="68092"/>
                </a:cubicBezTo>
                <a:cubicBezTo>
                  <a:pt x="67081" y="65640"/>
                  <a:pt x="65092" y="63651"/>
                  <a:pt x="62639" y="63651"/>
                </a:cubicBezTo>
                <a:close/>
                <a:moveTo>
                  <a:pt x="46995" y="70783"/>
                </a:moveTo>
                <a:cubicBezTo>
                  <a:pt x="47364" y="70783"/>
                  <a:pt x="47697" y="70926"/>
                  <a:pt x="47959" y="71176"/>
                </a:cubicBezTo>
                <a:cubicBezTo>
                  <a:pt x="48221" y="71438"/>
                  <a:pt x="48364" y="71783"/>
                  <a:pt x="48364" y="72140"/>
                </a:cubicBezTo>
                <a:cubicBezTo>
                  <a:pt x="48364" y="72510"/>
                  <a:pt x="48221" y="72855"/>
                  <a:pt x="47959" y="73105"/>
                </a:cubicBezTo>
                <a:cubicBezTo>
                  <a:pt x="47697" y="73367"/>
                  <a:pt x="47364" y="73510"/>
                  <a:pt x="46995" y="73510"/>
                </a:cubicBezTo>
                <a:cubicBezTo>
                  <a:pt x="46626" y="73510"/>
                  <a:pt x="46292" y="73367"/>
                  <a:pt x="46030" y="73117"/>
                </a:cubicBezTo>
                <a:cubicBezTo>
                  <a:pt x="45768" y="72855"/>
                  <a:pt x="45625" y="72510"/>
                  <a:pt x="45625" y="72152"/>
                </a:cubicBezTo>
                <a:cubicBezTo>
                  <a:pt x="45625" y="71783"/>
                  <a:pt x="45768" y="71438"/>
                  <a:pt x="46030" y="71176"/>
                </a:cubicBezTo>
                <a:cubicBezTo>
                  <a:pt x="46280" y="70926"/>
                  <a:pt x="46626" y="70783"/>
                  <a:pt x="46995" y="70783"/>
                </a:cubicBezTo>
                <a:close/>
                <a:moveTo>
                  <a:pt x="62639" y="62604"/>
                </a:moveTo>
                <a:cubicBezTo>
                  <a:pt x="65664" y="62604"/>
                  <a:pt x="68128" y="65068"/>
                  <a:pt x="68128" y="68092"/>
                </a:cubicBezTo>
                <a:cubicBezTo>
                  <a:pt x="68128" y="71128"/>
                  <a:pt x="65664" y="73581"/>
                  <a:pt x="62639" y="73581"/>
                </a:cubicBezTo>
                <a:cubicBezTo>
                  <a:pt x="59615" y="73581"/>
                  <a:pt x="57151" y="71117"/>
                  <a:pt x="57151" y="68092"/>
                </a:cubicBezTo>
                <a:cubicBezTo>
                  <a:pt x="57151" y="65068"/>
                  <a:pt x="59615" y="62604"/>
                  <a:pt x="62639" y="62604"/>
                </a:cubicBezTo>
                <a:close/>
                <a:moveTo>
                  <a:pt x="62639" y="61949"/>
                </a:moveTo>
                <a:cubicBezTo>
                  <a:pt x="59258" y="61949"/>
                  <a:pt x="56496" y="64711"/>
                  <a:pt x="56496" y="68092"/>
                </a:cubicBezTo>
                <a:cubicBezTo>
                  <a:pt x="56496" y="71474"/>
                  <a:pt x="59258" y="74236"/>
                  <a:pt x="62639" y="74236"/>
                </a:cubicBezTo>
                <a:cubicBezTo>
                  <a:pt x="66021" y="74236"/>
                  <a:pt x="68783" y="71474"/>
                  <a:pt x="68783" y="68092"/>
                </a:cubicBezTo>
                <a:cubicBezTo>
                  <a:pt x="68783" y="64711"/>
                  <a:pt x="66021" y="61949"/>
                  <a:pt x="62639" y="61949"/>
                </a:cubicBezTo>
                <a:close/>
                <a:moveTo>
                  <a:pt x="127231" y="31362"/>
                </a:moveTo>
                <a:lnTo>
                  <a:pt x="108455" y="50138"/>
                </a:lnTo>
                <a:lnTo>
                  <a:pt x="108836" y="52960"/>
                </a:lnTo>
                <a:lnTo>
                  <a:pt x="104240" y="57543"/>
                </a:lnTo>
                <a:lnTo>
                  <a:pt x="101275" y="57543"/>
                </a:lnTo>
                <a:lnTo>
                  <a:pt x="89655" y="69164"/>
                </a:lnTo>
                <a:lnTo>
                  <a:pt x="86416" y="69164"/>
                </a:lnTo>
                <a:lnTo>
                  <a:pt x="78939" y="76641"/>
                </a:lnTo>
                <a:cubicBezTo>
                  <a:pt x="78755" y="76534"/>
                  <a:pt x="78549" y="76481"/>
                  <a:pt x="78343" y="76481"/>
                </a:cubicBezTo>
                <a:cubicBezTo>
                  <a:pt x="78043" y="76481"/>
                  <a:pt x="77743" y="76594"/>
                  <a:pt x="77510" y="76820"/>
                </a:cubicBezTo>
                <a:cubicBezTo>
                  <a:pt x="77058" y="77284"/>
                  <a:pt x="77058" y="78022"/>
                  <a:pt x="77522" y="78475"/>
                </a:cubicBezTo>
                <a:cubicBezTo>
                  <a:pt x="77749" y="78707"/>
                  <a:pt x="78046" y="78823"/>
                  <a:pt x="78345" y="78823"/>
                </a:cubicBezTo>
                <a:cubicBezTo>
                  <a:pt x="78644" y="78823"/>
                  <a:pt x="78945" y="78707"/>
                  <a:pt x="79177" y="78475"/>
                </a:cubicBezTo>
                <a:cubicBezTo>
                  <a:pt x="79546" y="78105"/>
                  <a:pt x="79606" y="77558"/>
                  <a:pt x="79380" y="77117"/>
                </a:cubicBezTo>
                <a:lnTo>
                  <a:pt x="86690" y="69807"/>
                </a:lnTo>
                <a:lnTo>
                  <a:pt x="89929" y="69807"/>
                </a:lnTo>
                <a:lnTo>
                  <a:pt x="101537" y="58198"/>
                </a:lnTo>
                <a:lnTo>
                  <a:pt x="104514" y="58198"/>
                </a:lnTo>
                <a:lnTo>
                  <a:pt x="109514" y="53186"/>
                </a:lnTo>
                <a:lnTo>
                  <a:pt x="109133" y="50364"/>
                </a:lnTo>
                <a:lnTo>
                  <a:pt x="127683" y="31814"/>
                </a:lnTo>
                <a:lnTo>
                  <a:pt x="127231" y="31362"/>
                </a:lnTo>
                <a:close/>
                <a:moveTo>
                  <a:pt x="54924" y="76581"/>
                </a:moveTo>
                <a:lnTo>
                  <a:pt x="54924" y="78915"/>
                </a:lnTo>
                <a:lnTo>
                  <a:pt x="57270" y="78915"/>
                </a:lnTo>
                <a:lnTo>
                  <a:pt x="57270" y="76581"/>
                </a:lnTo>
                <a:close/>
                <a:moveTo>
                  <a:pt x="59127" y="76581"/>
                </a:moveTo>
                <a:lnTo>
                  <a:pt x="59127" y="78915"/>
                </a:lnTo>
                <a:lnTo>
                  <a:pt x="61473" y="78915"/>
                </a:lnTo>
                <a:lnTo>
                  <a:pt x="61473" y="76581"/>
                </a:lnTo>
                <a:close/>
                <a:moveTo>
                  <a:pt x="68295" y="76748"/>
                </a:moveTo>
                <a:cubicBezTo>
                  <a:pt x="68664" y="76748"/>
                  <a:pt x="68997" y="76891"/>
                  <a:pt x="69259" y="77141"/>
                </a:cubicBezTo>
                <a:cubicBezTo>
                  <a:pt x="69521" y="77403"/>
                  <a:pt x="69664" y="77748"/>
                  <a:pt x="69664" y="78105"/>
                </a:cubicBezTo>
                <a:cubicBezTo>
                  <a:pt x="69664" y="78475"/>
                  <a:pt x="69521" y="78820"/>
                  <a:pt x="69259" y="79082"/>
                </a:cubicBezTo>
                <a:cubicBezTo>
                  <a:pt x="69009" y="79332"/>
                  <a:pt x="68664" y="79475"/>
                  <a:pt x="68295" y="79475"/>
                </a:cubicBezTo>
                <a:cubicBezTo>
                  <a:pt x="67926" y="79475"/>
                  <a:pt x="67592" y="79332"/>
                  <a:pt x="67331" y="79082"/>
                </a:cubicBezTo>
                <a:cubicBezTo>
                  <a:pt x="66795" y="78546"/>
                  <a:pt x="66795" y="77677"/>
                  <a:pt x="67331" y="77141"/>
                </a:cubicBezTo>
                <a:cubicBezTo>
                  <a:pt x="67581" y="76891"/>
                  <a:pt x="67926" y="76748"/>
                  <a:pt x="68295" y="76748"/>
                </a:cubicBezTo>
                <a:close/>
                <a:moveTo>
                  <a:pt x="106347" y="23599"/>
                </a:moveTo>
                <a:lnTo>
                  <a:pt x="94989" y="34969"/>
                </a:lnTo>
                <a:lnTo>
                  <a:pt x="94727" y="43232"/>
                </a:lnTo>
                <a:lnTo>
                  <a:pt x="80570" y="57412"/>
                </a:lnTo>
                <a:lnTo>
                  <a:pt x="80570" y="65032"/>
                </a:lnTo>
                <a:lnTo>
                  <a:pt x="69271" y="76355"/>
                </a:lnTo>
                <a:cubicBezTo>
                  <a:pt x="68974" y="76189"/>
                  <a:pt x="68640" y="76093"/>
                  <a:pt x="68295" y="76093"/>
                </a:cubicBezTo>
                <a:cubicBezTo>
                  <a:pt x="67759" y="76093"/>
                  <a:pt x="67247" y="76308"/>
                  <a:pt x="66866" y="76689"/>
                </a:cubicBezTo>
                <a:cubicBezTo>
                  <a:pt x="66092" y="77474"/>
                  <a:pt x="66092" y="78748"/>
                  <a:pt x="66878" y="79534"/>
                </a:cubicBezTo>
                <a:cubicBezTo>
                  <a:pt x="67259" y="79915"/>
                  <a:pt x="67759" y="80118"/>
                  <a:pt x="68295" y="80118"/>
                </a:cubicBezTo>
                <a:cubicBezTo>
                  <a:pt x="68831" y="80118"/>
                  <a:pt x="69343" y="79915"/>
                  <a:pt x="69724" y="79534"/>
                </a:cubicBezTo>
                <a:cubicBezTo>
                  <a:pt x="70105" y="79153"/>
                  <a:pt x="70307" y="78641"/>
                  <a:pt x="70307" y="78105"/>
                </a:cubicBezTo>
                <a:cubicBezTo>
                  <a:pt x="70307" y="77605"/>
                  <a:pt x="70117" y="77129"/>
                  <a:pt x="69783" y="76748"/>
                </a:cubicBezTo>
                <a:lnTo>
                  <a:pt x="81225" y="65294"/>
                </a:lnTo>
                <a:lnTo>
                  <a:pt x="81213" y="57686"/>
                </a:lnTo>
                <a:lnTo>
                  <a:pt x="95370" y="43506"/>
                </a:lnTo>
                <a:lnTo>
                  <a:pt x="95632" y="35243"/>
                </a:lnTo>
                <a:lnTo>
                  <a:pt x="106812" y="24063"/>
                </a:lnTo>
                <a:lnTo>
                  <a:pt x="106347" y="23599"/>
                </a:lnTo>
                <a:close/>
                <a:moveTo>
                  <a:pt x="54924" y="80487"/>
                </a:moveTo>
                <a:lnTo>
                  <a:pt x="54924" y="82820"/>
                </a:lnTo>
                <a:lnTo>
                  <a:pt x="57270" y="82820"/>
                </a:lnTo>
                <a:lnTo>
                  <a:pt x="57270" y="80487"/>
                </a:lnTo>
                <a:close/>
                <a:moveTo>
                  <a:pt x="59127" y="80487"/>
                </a:moveTo>
                <a:lnTo>
                  <a:pt x="59127" y="82820"/>
                </a:lnTo>
                <a:lnTo>
                  <a:pt x="61473" y="82820"/>
                </a:lnTo>
                <a:lnTo>
                  <a:pt x="61473" y="80487"/>
                </a:lnTo>
                <a:close/>
                <a:moveTo>
                  <a:pt x="54924" y="84392"/>
                </a:moveTo>
                <a:lnTo>
                  <a:pt x="54924" y="86726"/>
                </a:lnTo>
                <a:lnTo>
                  <a:pt x="57270" y="86726"/>
                </a:lnTo>
                <a:lnTo>
                  <a:pt x="57270" y="84392"/>
                </a:lnTo>
                <a:close/>
                <a:moveTo>
                  <a:pt x="71272" y="87404"/>
                </a:moveTo>
                <a:cubicBezTo>
                  <a:pt x="71641" y="87404"/>
                  <a:pt x="71974" y="87547"/>
                  <a:pt x="72236" y="87797"/>
                </a:cubicBezTo>
                <a:cubicBezTo>
                  <a:pt x="72498" y="88059"/>
                  <a:pt x="72641" y="88404"/>
                  <a:pt x="72641" y="88762"/>
                </a:cubicBezTo>
                <a:cubicBezTo>
                  <a:pt x="72641" y="89131"/>
                  <a:pt x="72498" y="89476"/>
                  <a:pt x="72236" y="89738"/>
                </a:cubicBezTo>
                <a:cubicBezTo>
                  <a:pt x="71974" y="89988"/>
                  <a:pt x="71641" y="90131"/>
                  <a:pt x="71272" y="90131"/>
                </a:cubicBezTo>
                <a:cubicBezTo>
                  <a:pt x="70902" y="90131"/>
                  <a:pt x="70569" y="89988"/>
                  <a:pt x="70307" y="89738"/>
                </a:cubicBezTo>
                <a:cubicBezTo>
                  <a:pt x="70045" y="89476"/>
                  <a:pt x="69902" y="89131"/>
                  <a:pt x="69902" y="88773"/>
                </a:cubicBezTo>
                <a:cubicBezTo>
                  <a:pt x="69902" y="88404"/>
                  <a:pt x="70045" y="88059"/>
                  <a:pt x="70307" y="87809"/>
                </a:cubicBezTo>
                <a:cubicBezTo>
                  <a:pt x="70569" y="87547"/>
                  <a:pt x="70902" y="87404"/>
                  <a:pt x="71272" y="87404"/>
                </a:cubicBezTo>
                <a:close/>
                <a:moveTo>
                  <a:pt x="54924" y="88285"/>
                </a:moveTo>
                <a:lnTo>
                  <a:pt x="54924" y="90631"/>
                </a:lnTo>
                <a:lnTo>
                  <a:pt x="57270" y="90631"/>
                </a:lnTo>
                <a:lnTo>
                  <a:pt x="57270" y="88285"/>
                </a:lnTo>
                <a:close/>
                <a:moveTo>
                  <a:pt x="61651" y="45482"/>
                </a:moveTo>
                <a:cubicBezTo>
                  <a:pt x="61115" y="45482"/>
                  <a:pt x="60604" y="45685"/>
                  <a:pt x="60223" y="46066"/>
                </a:cubicBezTo>
                <a:cubicBezTo>
                  <a:pt x="59842" y="46447"/>
                  <a:pt x="59639" y="46959"/>
                  <a:pt x="59639" y="47495"/>
                </a:cubicBezTo>
                <a:cubicBezTo>
                  <a:pt x="59639" y="47935"/>
                  <a:pt x="59782" y="48364"/>
                  <a:pt x="60044" y="48709"/>
                </a:cubicBezTo>
                <a:lnTo>
                  <a:pt x="56472" y="52293"/>
                </a:lnTo>
                <a:lnTo>
                  <a:pt x="50948" y="53174"/>
                </a:lnTo>
                <a:lnTo>
                  <a:pt x="47816" y="56293"/>
                </a:lnTo>
                <a:lnTo>
                  <a:pt x="47328" y="61437"/>
                </a:lnTo>
                <a:lnTo>
                  <a:pt x="12371" y="96393"/>
                </a:lnTo>
                <a:lnTo>
                  <a:pt x="12824" y="96858"/>
                </a:lnTo>
                <a:lnTo>
                  <a:pt x="47947" y="61734"/>
                </a:lnTo>
                <a:lnTo>
                  <a:pt x="48435" y="56591"/>
                </a:lnTo>
                <a:lnTo>
                  <a:pt x="51257" y="53781"/>
                </a:lnTo>
                <a:lnTo>
                  <a:pt x="56770" y="52900"/>
                </a:lnTo>
                <a:lnTo>
                  <a:pt x="60520" y="49161"/>
                </a:lnTo>
                <a:cubicBezTo>
                  <a:pt x="60842" y="49388"/>
                  <a:pt x="61235" y="49507"/>
                  <a:pt x="61651" y="49507"/>
                </a:cubicBezTo>
                <a:cubicBezTo>
                  <a:pt x="62187" y="49507"/>
                  <a:pt x="62687" y="49292"/>
                  <a:pt x="63068" y="48911"/>
                </a:cubicBezTo>
                <a:cubicBezTo>
                  <a:pt x="63449" y="48530"/>
                  <a:pt x="63663" y="48030"/>
                  <a:pt x="63663" y="47495"/>
                </a:cubicBezTo>
                <a:cubicBezTo>
                  <a:pt x="63663" y="46959"/>
                  <a:pt x="63449" y="46447"/>
                  <a:pt x="63068" y="46066"/>
                </a:cubicBezTo>
                <a:cubicBezTo>
                  <a:pt x="62687" y="45685"/>
                  <a:pt x="62187" y="45482"/>
                  <a:pt x="61651" y="45482"/>
                </a:cubicBezTo>
                <a:close/>
                <a:moveTo>
                  <a:pt x="69807" y="103120"/>
                </a:moveTo>
                <a:cubicBezTo>
                  <a:pt x="70105" y="103120"/>
                  <a:pt x="70379" y="103228"/>
                  <a:pt x="70617" y="103394"/>
                </a:cubicBezTo>
                <a:lnTo>
                  <a:pt x="70902" y="103680"/>
                </a:lnTo>
                <a:cubicBezTo>
                  <a:pt x="71081" y="103918"/>
                  <a:pt x="71176" y="104192"/>
                  <a:pt x="71176" y="104490"/>
                </a:cubicBezTo>
                <a:cubicBezTo>
                  <a:pt x="71176" y="104859"/>
                  <a:pt x="71033" y="105204"/>
                  <a:pt x="70771" y="105454"/>
                </a:cubicBezTo>
                <a:cubicBezTo>
                  <a:pt x="70521" y="105716"/>
                  <a:pt x="70176" y="105859"/>
                  <a:pt x="69807" y="105859"/>
                </a:cubicBezTo>
                <a:cubicBezTo>
                  <a:pt x="69450" y="105859"/>
                  <a:pt x="69105" y="105716"/>
                  <a:pt x="68843" y="105454"/>
                </a:cubicBezTo>
                <a:cubicBezTo>
                  <a:pt x="68593" y="105204"/>
                  <a:pt x="68450" y="104859"/>
                  <a:pt x="68450" y="104490"/>
                </a:cubicBezTo>
                <a:cubicBezTo>
                  <a:pt x="68450" y="104132"/>
                  <a:pt x="68593" y="103787"/>
                  <a:pt x="68843" y="103525"/>
                </a:cubicBezTo>
                <a:cubicBezTo>
                  <a:pt x="69105" y="103263"/>
                  <a:pt x="69450" y="103120"/>
                  <a:pt x="69807" y="103120"/>
                </a:cubicBezTo>
                <a:close/>
                <a:moveTo>
                  <a:pt x="118635" y="55126"/>
                </a:moveTo>
                <a:lnTo>
                  <a:pt x="83511" y="90250"/>
                </a:lnTo>
                <a:lnTo>
                  <a:pt x="83023" y="95393"/>
                </a:lnTo>
                <a:lnTo>
                  <a:pt x="80201" y="98203"/>
                </a:lnTo>
                <a:lnTo>
                  <a:pt x="74677" y="99084"/>
                </a:lnTo>
                <a:lnTo>
                  <a:pt x="70938" y="102823"/>
                </a:lnTo>
                <a:cubicBezTo>
                  <a:pt x="70605" y="102597"/>
                  <a:pt x="70224" y="102478"/>
                  <a:pt x="69807" y="102478"/>
                </a:cubicBezTo>
                <a:cubicBezTo>
                  <a:pt x="69271" y="102478"/>
                  <a:pt x="68771" y="102692"/>
                  <a:pt x="68390" y="103073"/>
                </a:cubicBezTo>
                <a:cubicBezTo>
                  <a:pt x="68009" y="103442"/>
                  <a:pt x="67795" y="103954"/>
                  <a:pt x="67795" y="104490"/>
                </a:cubicBezTo>
                <a:cubicBezTo>
                  <a:pt x="67795" y="105025"/>
                  <a:pt x="68009" y="105537"/>
                  <a:pt x="68390" y="105907"/>
                </a:cubicBezTo>
                <a:cubicBezTo>
                  <a:pt x="68771" y="106288"/>
                  <a:pt x="69271" y="106502"/>
                  <a:pt x="69807" y="106502"/>
                </a:cubicBezTo>
                <a:cubicBezTo>
                  <a:pt x="70355" y="106502"/>
                  <a:pt x="70855" y="106288"/>
                  <a:pt x="71236" y="105907"/>
                </a:cubicBezTo>
                <a:cubicBezTo>
                  <a:pt x="71617" y="105526"/>
                  <a:pt x="71819" y="105025"/>
                  <a:pt x="71819" y="104490"/>
                </a:cubicBezTo>
                <a:cubicBezTo>
                  <a:pt x="71819" y="104037"/>
                  <a:pt x="71676" y="103621"/>
                  <a:pt x="71402" y="103263"/>
                </a:cubicBezTo>
                <a:lnTo>
                  <a:pt x="74986" y="99691"/>
                </a:lnTo>
                <a:lnTo>
                  <a:pt x="80511" y="98810"/>
                </a:lnTo>
                <a:lnTo>
                  <a:pt x="83642" y="95679"/>
                </a:lnTo>
                <a:lnTo>
                  <a:pt x="84130" y="90547"/>
                </a:lnTo>
                <a:lnTo>
                  <a:pt x="119087" y="55591"/>
                </a:lnTo>
                <a:lnTo>
                  <a:pt x="118635" y="55126"/>
                </a:lnTo>
                <a:close/>
                <a:moveTo>
                  <a:pt x="46020" y="89113"/>
                </a:moveTo>
                <a:cubicBezTo>
                  <a:pt x="45721" y="89113"/>
                  <a:pt x="45423" y="89226"/>
                  <a:pt x="45197" y="89452"/>
                </a:cubicBezTo>
                <a:cubicBezTo>
                  <a:pt x="44816" y="89833"/>
                  <a:pt x="44756" y="90405"/>
                  <a:pt x="45006" y="90857"/>
                </a:cubicBezTo>
                <a:lnTo>
                  <a:pt x="40470" y="95393"/>
                </a:lnTo>
                <a:lnTo>
                  <a:pt x="40922" y="98751"/>
                </a:lnTo>
                <a:lnTo>
                  <a:pt x="30445" y="109216"/>
                </a:lnTo>
                <a:lnTo>
                  <a:pt x="30909" y="109681"/>
                </a:lnTo>
                <a:lnTo>
                  <a:pt x="41601" y="98977"/>
                </a:lnTo>
                <a:lnTo>
                  <a:pt x="41149" y="95620"/>
                </a:lnTo>
                <a:lnTo>
                  <a:pt x="45471" y="91309"/>
                </a:lnTo>
                <a:cubicBezTo>
                  <a:pt x="45644" y="91403"/>
                  <a:pt x="45836" y="91451"/>
                  <a:pt x="46028" y="91451"/>
                </a:cubicBezTo>
                <a:cubicBezTo>
                  <a:pt x="46324" y="91451"/>
                  <a:pt x="46621" y="91338"/>
                  <a:pt x="46852" y="91107"/>
                </a:cubicBezTo>
                <a:cubicBezTo>
                  <a:pt x="47304" y="90655"/>
                  <a:pt x="47304" y="89916"/>
                  <a:pt x="46852" y="89452"/>
                </a:cubicBezTo>
                <a:cubicBezTo>
                  <a:pt x="46620" y="89226"/>
                  <a:pt x="46319" y="89113"/>
                  <a:pt x="46020" y="89113"/>
                </a:cubicBezTo>
                <a:close/>
                <a:moveTo>
                  <a:pt x="46995" y="70128"/>
                </a:moveTo>
                <a:cubicBezTo>
                  <a:pt x="46459" y="70128"/>
                  <a:pt x="45947" y="70343"/>
                  <a:pt x="45566" y="70724"/>
                </a:cubicBezTo>
                <a:cubicBezTo>
                  <a:pt x="45197" y="71105"/>
                  <a:pt x="44983" y="71605"/>
                  <a:pt x="44983" y="72140"/>
                </a:cubicBezTo>
                <a:cubicBezTo>
                  <a:pt x="44983" y="72605"/>
                  <a:pt x="45137" y="73033"/>
                  <a:pt x="45411" y="73379"/>
                </a:cubicBezTo>
                <a:lnTo>
                  <a:pt x="27099" y="91702"/>
                </a:lnTo>
                <a:lnTo>
                  <a:pt x="24278" y="91321"/>
                </a:lnTo>
                <a:lnTo>
                  <a:pt x="19265" y="96334"/>
                </a:lnTo>
                <a:lnTo>
                  <a:pt x="19265" y="99299"/>
                </a:lnTo>
                <a:lnTo>
                  <a:pt x="7656" y="110919"/>
                </a:lnTo>
                <a:lnTo>
                  <a:pt x="7656" y="114158"/>
                </a:lnTo>
                <a:lnTo>
                  <a:pt x="1" y="121801"/>
                </a:lnTo>
                <a:lnTo>
                  <a:pt x="453" y="122266"/>
                </a:lnTo>
                <a:lnTo>
                  <a:pt x="8299" y="114419"/>
                </a:lnTo>
                <a:lnTo>
                  <a:pt x="8299" y="111181"/>
                </a:lnTo>
                <a:lnTo>
                  <a:pt x="19920" y="99560"/>
                </a:lnTo>
                <a:lnTo>
                  <a:pt x="19920" y="96596"/>
                </a:lnTo>
                <a:lnTo>
                  <a:pt x="24504" y="92000"/>
                </a:lnTo>
                <a:lnTo>
                  <a:pt x="27326" y="92381"/>
                </a:lnTo>
                <a:lnTo>
                  <a:pt x="45887" y="73819"/>
                </a:lnTo>
                <a:cubicBezTo>
                  <a:pt x="46209" y="74034"/>
                  <a:pt x="46590" y="74153"/>
                  <a:pt x="46995" y="74153"/>
                </a:cubicBezTo>
                <a:cubicBezTo>
                  <a:pt x="47530" y="74153"/>
                  <a:pt x="48042" y="73950"/>
                  <a:pt x="48423" y="73569"/>
                </a:cubicBezTo>
                <a:cubicBezTo>
                  <a:pt x="48793" y="73188"/>
                  <a:pt x="49007" y="72676"/>
                  <a:pt x="49007" y="72140"/>
                </a:cubicBezTo>
                <a:cubicBezTo>
                  <a:pt x="49007" y="71605"/>
                  <a:pt x="48793" y="71093"/>
                  <a:pt x="48412" y="70724"/>
                </a:cubicBezTo>
                <a:cubicBezTo>
                  <a:pt x="48031" y="70343"/>
                  <a:pt x="47530" y="70128"/>
                  <a:pt x="46995" y="70128"/>
                </a:cubicBezTo>
                <a:close/>
                <a:moveTo>
                  <a:pt x="71272" y="86761"/>
                </a:moveTo>
                <a:cubicBezTo>
                  <a:pt x="70736" y="86761"/>
                  <a:pt x="70236" y="86964"/>
                  <a:pt x="69855" y="87345"/>
                </a:cubicBezTo>
                <a:cubicBezTo>
                  <a:pt x="69474" y="87726"/>
                  <a:pt x="69259" y="88238"/>
                  <a:pt x="69259" y="88773"/>
                </a:cubicBezTo>
                <a:cubicBezTo>
                  <a:pt x="69259" y="89190"/>
                  <a:pt x="69390" y="89583"/>
                  <a:pt x="69628" y="89928"/>
                </a:cubicBezTo>
                <a:lnTo>
                  <a:pt x="64961" y="94584"/>
                </a:lnTo>
                <a:lnTo>
                  <a:pt x="65426" y="97941"/>
                </a:lnTo>
                <a:lnTo>
                  <a:pt x="41030" y="122325"/>
                </a:lnTo>
                <a:lnTo>
                  <a:pt x="41494" y="122778"/>
                </a:lnTo>
                <a:lnTo>
                  <a:pt x="66104" y="98167"/>
                </a:lnTo>
                <a:lnTo>
                  <a:pt x="65652" y="94810"/>
                </a:lnTo>
                <a:lnTo>
                  <a:pt x="70081" y="90381"/>
                </a:lnTo>
                <a:cubicBezTo>
                  <a:pt x="70426" y="90643"/>
                  <a:pt x="70831" y="90774"/>
                  <a:pt x="71272" y="90774"/>
                </a:cubicBezTo>
                <a:cubicBezTo>
                  <a:pt x="71807" y="90774"/>
                  <a:pt x="72319" y="90571"/>
                  <a:pt x="72700" y="90190"/>
                </a:cubicBezTo>
                <a:cubicBezTo>
                  <a:pt x="73081" y="89809"/>
                  <a:pt x="73284" y="89297"/>
                  <a:pt x="73284" y="88762"/>
                </a:cubicBezTo>
                <a:cubicBezTo>
                  <a:pt x="73284" y="88226"/>
                  <a:pt x="73069" y="87726"/>
                  <a:pt x="72700" y="87345"/>
                </a:cubicBezTo>
                <a:cubicBezTo>
                  <a:pt x="72319" y="86964"/>
                  <a:pt x="71807" y="86761"/>
                  <a:pt x="71272" y="86761"/>
                </a:cubicBezTo>
                <a:close/>
                <a:moveTo>
                  <a:pt x="58947" y="93780"/>
                </a:moveTo>
                <a:cubicBezTo>
                  <a:pt x="58648" y="93780"/>
                  <a:pt x="58347" y="93893"/>
                  <a:pt x="58115" y="94119"/>
                </a:cubicBezTo>
                <a:cubicBezTo>
                  <a:pt x="57746" y="94500"/>
                  <a:pt x="57686" y="95048"/>
                  <a:pt x="57913" y="95489"/>
                </a:cubicBezTo>
                <a:lnTo>
                  <a:pt x="50602" y="102787"/>
                </a:lnTo>
                <a:lnTo>
                  <a:pt x="47364" y="102787"/>
                </a:lnTo>
                <a:lnTo>
                  <a:pt x="35755" y="114408"/>
                </a:lnTo>
                <a:lnTo>
                  <a:pt x="32779" y="114408"/>
                </a:lnTo>
                <a:lnTo>
                  <a:pt x="27778" y="119408"/>
                </a:lnTo>
                <a:lnTo>
                  <a:pt x="28159" y="122230"/>
                </a:lnTo>
                <a:lnTo>
                  <a:pt x="9609" y="140780"/>
                </a:lnTo>
                <a:lnTo>
                  <a:pt x="10061" y="141244"/>
                </a:lnTo>
                <a:lnTo>
                  <a:pt x="28838" y="122468"/>
                </a:lnTo>
                <a:lnTo>
                  <a:pt x="28457" y="119646"/>
                </a:lnTo>
                <a:lnTo>
                  <a:pt x="33052" y="115050"/>
                </a:lnTo>
                <a:lnTo>
                  <a:pt x="36017" y="115050"/>
                </a:lnTo>
                <a:lnTo>
                  <a:pt x="47638" y="103442"/>
                </a:lnTo>
                <a:lnTo>
                  <a:pt x="50876" y="103442"/>
                </a:lnTo>
                <a:lnTo>
                  <a:pt x="58353" y="95953"/>
                </a:lnTo>
                <a:cubicBezTo>
                  <a:pt x="58539" y="96065"/>
                  <a:pt x="58747" y="96122"/>
                  <a:pt x="58954" y="96122"/>
                </a:cubicBezTo>
                <a:cubicBezTo>
                  <a:pt x="59251" y="96122"/>
                  <a:pt x="59546" y="96006"/>
                  <a:pt x="59770" y="95774"/>
                </a:cubicBezTo>
                <a:cubicBezTo>
                  <a:pt x="60234" y="95322"/>
                  <a:pt x="60234" y="94584"/>
                  <a:pt x="59770" y="94119"/>
                </a:cubicBezTo>
                <a:cubicBezTo>
                  <a:pt x="59544" y="93893"/>
                  <a:pt x="59246" y="93780"/>
                  <a:pt x="58947" y="93780"/>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rot="10800000">
            <a:off x="-1465862" y="161225"/>
            <a:ext cx="4358174" cy="4821045"/>
          </a:xfrm>
          <a:custGeom>
            <a:avLst/>
            <a:gdLst/>
            <a:ahLst/>
            <a:cxnLst/>
            <a:rect l="l" t="t" r="r" b="b"/>
            <a:pathLst>
              <a:path w="127684" h="141245" extrusionOk="0">
                <a:moveTo>
                  <a:pt x="71170" y="25334"/>
                </a:moveTo>
                <a:cubicBezTo>
                  <a:pt x="70870" y="25334"/>
                  <a:pt x="70569" y="25450"/>
                  <a:pt x="70343" y="25682"/>
                </a:cubicBezTo>
                <a:cubicBezTo>
                  <a:pt x="69962" y="26051"/>
                  <a:pt x="69902" y="26623"/>
                  <a:pt x="70152" y="27075"/>
                </a:cubicBezTo>
                <a:lnTo>
                  <a:pt x="61592" y="35648"/>
                </a:lnTo>
                <a:lnTo>
                  <a:pt x="54412" y="34183"/>
                </a:lnTo>
                <a:lnTo>
                  <a:pt x="46233" y="42375"/>
                </a:lnTo>
                <a:cubicBezTo>
                  <a:pt x="46059" y="42281"/>
                  <a:pt x="45865" y="42234"/>
                  <a:pt x="45672" y="42234"/>
                </a:cubicBezTo>
                <a:cubicBezTo>
                  <a:pt x="45373" y="42234"/>
                  <a:pt x="45075" y="42346"/>
                  <a:pt x="44852" y="42577"/>
                </a:cubicBezTo>
                <a:cubicBezTo>
                  <a:pt x="44387" y="43030"/>
                  <a:pt x="44387" y="43768"/>
                  <a:pt x="44852" y="44232"/>
                </a:cubicBezTo>
                <a:cubicBezTo>
                  <a:pt x="45078" y="44458"/>
                  <a:pt x="45375" y="44572"/>
                  <a:pt x="45675" y="44572"/>
                </a:cubicBezTo>
                <a:cubicBezTo>
                  <a:pt x="45974" y="44572"/>
                  <a:pt x="46274" y="44458"/>
                  <a:pt x="46507" y="44232"/>
                </a:cubicBezTo>
                <a:cubicBezTo>
                  <a:pt x="46876" y="43851"/>
                  <a:pt x="46935" y="43280"/>
                  <a:pt x="46697" y="42839"/>
                </a:cubicBezTo>
                <a:lnTo>
                  <a:pt x="54627" y="34886"/>
                </a:lnTo>
                <a:lnTo>
                  <a:pt x="61806" y="36350"/>
                </a:lnTo>
                <a:lnTo>
                  <a:pt x="70605" y="27528"/>
                </a:lnTo>
                <a:cubicBezTo>
                  <a:pt x="70783" y="27627"/>
                  <a:pt x="70980" y="27675"/>
                  <a:pt x="71176" y="27675"/>
                </a:cubicBezTo>
                <a:cubicBezTo>
                  <a:pt x="71477" y="27675"/>
                  <a:pt x="71774" y="27561"/>
                  <a:pt x="71998" y="27337"/>
                </a:cubicBezTo>
                <a:cubicBezTo>
                  <a:pt x="72462" y="26873"/>
                  <a:pt x="72462" y="26135"/>
                  <a:pt x="71998" y="25682"/>
                </a:cubicBezTo>
                <a:cubicBezTo>
                  <a:pt x="71772" y="25450"/>
                  <a:pt x="71471" y="25334"/>
                  <a:pt x="71170" y="25334"/>
                </a:cubicBezTo>
                <a:close/>
                <a:moveTo>
                  <a:pt x="61651" y="46125"/>
                </a:moveTo>
                <a:cubicBezTo>
                  <a:pt x="62008" y="46125"/>
                  <a:pt x="62354" y="46268"/>
                  <a:pt x="62616" y="46530"/>
                </a:cubicBezTo>
                <a:cubicBezTo>
                  <a:pt x="62866" y="46792"/>
                  <a:pt x="63009" y="47125"/>
                  <a:pt x="63009" y="47495"/>
                </a:cubicBezTo>
                <a:cubicBezTo>
                  <a:pt x="63009" y="47864"/>
                  <a:pt x="62866" y="48197"/>
                  <a:pt x="62616" y="48459"/>
                </a:cubicBezTo>
                <a:cubicBezTo>
                  <a:pt x="62354" y="48721"/>
                  <a:pt x="62008" y="48864"/>
                  <a:pt x="61639" y="48864"/>
                </a:cubicBezTo>
                <a:cubicBezTo>
                  <a:pt x="61354" y="48864"/>
                  <a:pt x="61068" y="48769"/>
                  <a:pt x="60842" y="48590"/>
                </a:cubicBezTo>
                <a:lnTo>
                  <a:pt x="60544" y="48304"/>
                </a:lnTo>
                <a:cubicBezTo>
                  <a:pt x="60377" y="48066"/>
                  <a:pt x="60282" y="47792"/>
                  <a:pt x="60282" y="47495"/>
                </a:cubicBezTo>
                <a:cubicBezTo>
                  <a:pt x="60282" y="47125"/>
                  <a:pt x="60425" y="46792"/>
                  <a:pt x="60675" y="46530"/>
                </a:cubicBezTo>
                <a:cubicBezTo>
                  <a:pt x="60937" y="46268"/>
                  <a:pt x="61282" y="46125"/>
                  <a:pt x="61651" y="46125"/>
                </a:cubicBezTo>
                <a:close/>
                <a:moveTo>
                  <a:pt x="29826" y="52614"/>
                </a:moveTo>
                <a:cubicBezTo>
                  <a:pt x="30195" y="52614"/>
                  <a:pt x="30540" y="52757"/>
                  <a:pt x="30790" y="53019"/>
                </a:cubicBezTo>
                <a:cubicBezTo>
                  <a:pt x="31052" y="53281"/>
                  <a:pt x="31195" y="53614"/>
                  <a:pt x="31195" y="53983"/>
                </a:cubicBezTo>
                <a:cubicBezTo>
                  <a:pt x="31195" y="54353"/>
                  <a:pt x="31052" y="54686"/>
                  <a:pt x="30790" y="54948"/>
                </a:cubicBezTo>
                <a:cubicBezTo>
                  <a:pt x="30540" y="55210"/>
                  <a:pt x="30195" y="55353"/>
                  <a:pt x="29826" y="55353"/>
                </a:cubicBezTo>
                <a:cubicBezTo>
                  <a:pt x="29469" y="55353"/>
                  <a:pt x="29123" y="55210"/>
                  <a:pt x="28861" y="54948"/>
                </a:cubicBezTo>
                <a:cubicBezTo>
                  <a:pt x="28611" y="54698"/>
                  <a:pt x="28469" y="54353"/>
                  <a:pt x="28469" y="53983"/>
                </a:cubicBezTo>
                <a:cubicBezTo>
                  <a:pt x="28469" y="53614"/>
                  <a:pt x="28611" y="53281"/>
                  <a:pt x="28861" y="53019"/>
                </a:cubicBezTo>
                <a:cubicBezTo>
                  <a:pt x="29123" y="52757"/>
                  <a:pt x="29469" y="52614"/>
                  <a:pt x="29826" y="52614"/>
                </a:cubicBezTo>
                <a:close/>
                <a:moveTo>
                  <a:pt x="102752" y="1"/>
                </a:moveTo>
                <a:lnTo>
                  <a:pt x="61508" y="41089"/>
                </a:lnTo>
                <a:lnTo>
                  <a:pt x="54900" y="39446"/>
                </a:lnTo>
                <a:lnTo>
                  <a:pt x="38696" y="55686"/>
                </a:lnTo>
                <a:lnTo>
                  <a:pt x="31838" y="54114"/>
                </a:lnTo>
                <a:cubicBezTo>
                  <a:pt x="31838" y="54079"/>
                  <a:pt x="31838" y="54031"/>
                  <a:pt x="31838" y="53983"/>
                </a:cubicBezTo>
                <a:cubicBezTo>
                  <a:pt x="31838" y="53448"/>
                  <a:pt x="31636" y="52936"/>
                  <a:pt x="31255" y="52555"/>
                </a:cubicBezTo>
                <a:cubicBezTo>
                  <a:pt x="30874" y="52186"/>
                  <a:pt x="30362" y="51971"/>
                  <a:pt x="29826" y="51971"/>
                </a:cubicBezTo>
                <a:cubicBezTo>
                  <a:pt x="29290" y="51971"/>
                  <a:pt x="28790" y="52186"/>
                  <a:pt x="28409" y="52555"/>
                </a:cubicBezTo>
                <a:cubicBezTo>
                  <a:pt x="28028" y="52936"/>
                  <a:pt x="27814" y="53448"/>
                  <a:pt x="27814" y="53983"/>
                </a:cubicBezTo>
                <a:cubicBezTo>
                  <a:pt x="27814" y="54519"/>
                  <a:pt x="28028" y="55031"/>
                  <a:pt x="28409" y="55400"/>
                </a:cubicBezTo>
                <a:cubicBezTo>
                  <a:pt x="28790" y="55781"/>
                  <a:pt x="29290" y="55996"/>
                  <a:pt x="29826" y="55996"/>
                </a:cubicBezTo>
                <a:cubicBezTo>
                  <a:pt x="30362" y="55996"/>
                  <a:pt x="30874" y="55781"/>
                  <a:pt x="31255" y="55412"/>
                </a:cubicBezTo>
                <a:cubicBezTo>
                  <a:pt x="31445" y="55222"/>
                  <a:pt x="31588" y="54995"/>
                  <a:pt x="31695" y="54745"/>
                </a:cubicBezTo>
                <a:lnTo>
                  <a:pt x="38898" y="56389"/>
                </a:lnTo>
                <a:lnTo>
                  <a:pt x="55103" y="40172"/>
                </a:lnTo>
                <a:lnTo>
                  <a:pt x="61711" y="41803"/>
                </a:lnTo>
                <a:lnTo>
                  <a:pt x="103204" y="465"/>
                </a:lnTo>
                <a:lnTo>
                  <a:pt x="102752" y="1"/>
                </a:lnTo>
                <a:close/>
                <a:moveTo>
                  <a:pt x="83684" y="39547"/>
                </a:moveTo>
                <a:cubicBezTo>
                  <a:pt x="83383" y="39547"/>
                  <a:pt x="83083" y="39660"/>
                  <a:pt x="82856" y="39886"/>
                </a:cubicBezTo>
                <a:cubicBezTo>
                  <a:pt x="82475" y="40267"/>
                  <a:pt x="82416" y="40839"/>
                  <a:pt x="82666" y="41280"/>
                </a:cubicBezTo>
                <a:lnTo>
                  <a:pt x="68843" y="55115"/>
                </a:lnTo>
                <a:lnTo>
                  <a:pt x="62604" y="57496"/>
                </a:lnTo>
                <a:cubicBezTo>
                  <a:pt x="62556" y="57436"/>
                  <a:pt x="62509" y="57377"/>
                  <a:pt x="62449" y="57317"/>
                </a:cubicBezTo>
                <a:cubicBezTo>
                  <a:pt x="62223" y="57085"/>
                  <a:pt x="61922" y="56969"/>
                  <a:pt x="61621" y="56969"/>
                </a:cubicBezTo>
                <a:cubicBezTo>
                  <a:pt x="61321" y="56969"/>
                  <a:pt x="61020" y="57085"/>
                  <a:pt x="60794" y="57317"/>
                </a:cubicBezTo>
                <a:cubicBezTo>
                  <a:pt x="60342" y="57770"/>
                  <a:pt x="60342" y="58520"/>
                  <a:pt x="60794" y="58972"/>
                </a:cubicBezTo>
                <a:cubicBezTo>
                  <a:pt x="61026" y="59198"/>
                  <a:pt x="61327" y="59311"/>
                  <a:pt x="61626" y="59311"/>
                </a:cubicBezTo>
                <a:cubicBezTo>
                  <a:pt x="61925" y="59311"/>
                  <a:pt x="62223" y="59198"/>
                  <a:pt x="62449" y="58972"/>
                </a:cubicBezTo>
                <a:cubicBezTo>
                  <a:pt x="62687" y="58734"/>
                  <a:pt x="62794" y="58424"/>
                  <a:pt x="62794" y="58127"/>
                </a:cubicBezTo>
                <a:lnTo>
                  <a:pt x="69200" y="55674"/>
                </a:lnTo>
                <a:lnTo>
                  <a:pt x="83118" y="41744"/>
                </a:lnTo>
                <a:cubicBezTo>
                  <a:pt x="83296" y="41838"/>
                  <a:pt x="83491" y="41885"/>
                  <a:pt x="83685" y="41885"/>
                </a:cubicBezTo>
                <a:cubicBezTo>
                  <a:pt x="83984" y="41885"/>
                  <a:pt x="84280" y="41772"/>
                  <a:pt x="84511" y="41541"/>
                </a:cubicBezTo>
                <a:cubicBezTo>
                  <a:pt x="84964" y="41089"/>
                  <a:pt x="84964" y="40351"/>
                  <a:pt x="84511" y="39886"/>
                </a:cubicBezTo>
                <a:cubicBezTo>
                  <a:pt x="84285" y="39660"/>
                  <a:pt x="83984" y="39547"/>
                  <a:pt x="83684" y="39547"/>
                </a:cubicBezTo>
                <a:close/>
                <a:moveTo>
                  <a:pt x="74993" y="61984"/>
                </a:moveTo>
                <a:cubicBezTo>
                  <a:pt x="75345" y="61984"/>
                  <a:pt x="75663" y="62126"/>
                  <a:pt x="75915" y="62377"/>
                </a:cubicBezTo>
                <a:cubicBezTo>
                  <a:pt x="76451" y="62913"/>
                  <a:pt x="76451" y="63770"/>
                  <a:pt x="75915" y="64306"/>
                </a:cubicBezTo>
                <a:cubicBezTo>
                  <a:pt x="75653" y="64568"/>
                  <a:pt x="75320" y="64711"/>
                  <a:pt x="74951" y="64711"/>
                </a:cubicBezTo>
                <a:cubicBezTo>
                  <a:pt x="74581" y="64711"/>
                  <a:pt x="74236" y="64568"/>
                  <a:pt x="73986" y="64306"/>
                </a:cubicBezTo>
                <a:cubicBezTo>
                  <a:pt x="73724" y="64056"/>
                  <a:pt x="73581" y="63711"/>
                  <a:pt x="73581" y="63342"/>
                </a:cubicBezTo>
                <a:cubicBezTo>
                  <a:pt x="73581" y="62985"/>
                  <a:pt x="73724" y="62639"/>
                  <a:pt x="73986" y="62377"/>
                </a:cubicBezTo>
                <a:cubicBezTo>
                  <a:pt x="74236" y="62127"/>
                  <a:pt x="74581" y="61984"/>
                  <a:pt x="74951" y="61984"/>
                </a:cubicBezTo>
                <a:cubicBezTo>
                  <a:pt x="74965" y="61984"/>
                  <a:pt x="74979" y="61984"/>
                  <a:pt x="74993" y="61984"/>
                </a:cubicBezTo>
                <a:close/>
                <a:moveTo>
                  <a:pt x="100513" y="20063"/>
                </a:moveTo>
                <a:lnTo>
                  <a:pt x="89167" y="31433"/>
                </a:lnTo>
                <a:lnTo>
                  <a:pt x="88893" y="39696"/>
                </a:lnTo>
                <a:lnTo>
                  <a:pt x="74736" y="53876"/>
                </a:lnTo>
                <a:lnTo>
                  <a:pt x="74736" y="61342"/>
                </a:lnTo>
                <a:cubicBezTo>
                  <a:pt x="74284" y="61389"/>
                  <a:pt x="73855" y="61592"/>
                  <a:pt x="73522" y="61925"/>
                </a:cubicBezTo>
                <a:cubicBezTo>
                  <a:pt x="73153" y="62306"/>
                  <a:pt x="72938" y="62806"/>
                  <a:pt x="72938" y="63342"/>
                </a:cubicBezTo>
                <a:cubicBezTo>
                  <a:pt x="72938" y="63878"/>
                  <a:pt x="73153" y="64390"/>
                  <a:pt x="73534" y="64771"/>
                </a:cubicBezTo>
                <a:cubicBezTo>
                  <a:pt x="73903" y="65140"/>
                  <a:pt x="74415" y="65354"/>
                  <a:pt x="74951" y="65354"/>
                </a:cubicBezTo>
                <a:cubicBezTo>
                  <a:pt x="75486" y="65354"/>
                  <a:pt x="75986" y="65140"/>
                  <a:pt x="76367" y="64759"/>
                </a:cubicBezTo>
                <a:cubicBezTo>
                  <a:pt x="77153" y="63973"/>
                  <a:pt x="77153" y="62699"/>
                  <a:pt x="76367" y="61913"/>
                </a:cubicBezTo>
                <a:cubicBezTo>
                  <a:pt x="76094" y="61639"/>
                  <a:pt x="75760" y="61461"/>
                  <a:pt x="75391" y="61377"/>
                </a:cubicBezTo>
                <a:lnTo>
                  <a:pt x="75379" y="54150"/>
                </a:lnTo>
                <a:lnTo>
                  <a:pt x="89536" y="39970"/>
                </a:lnTo>
                <a:lnTo>
                  <a:pt x="89798" y="31707"/>
                </a:lnTo>
                <a:lnTo>
                  <a:pt x="100978" y="20527"/>
                </a:lnTo>
                <a:lnTo>
                  <a:pt x="100513" y="20063"/>
                </a:lnTo>
                <a:close/>
                <a:moveTo>
                  <a:pt x="62639" y="65997"/>
                </a:moveTo>
                <a:cubicBezTo>
                  <a:pt x="61485" y="65997"/>
                  <a:pt x="60556" y="66937"/>
                  <a:pt x="60556" y="68092"/>
                </a:cubicBezTo>
                <a:cubicBezTo>
                  <a:pt x="60556" y="69247"/>
                  <a:pt x="61485" y="70176"/>
                  <a:pt x="62639" y="70176"/>
                </a:cubicBezTo>
                <a:cubicBezTo>
                  <a:pt x="63794" y="70176"/>
                  <a:pt x="64723" y="69247"/>
                  <a:pt x="64723" y="68092"/>
                </a:cubicBezTo>
                <a:cubicBezTo>
                  <a:pt x="64723" y="66937"/>
                  <a:pt x="63794" y="65997"/>
                  <a:pt x="62639" y="65997"/>
                </a:cubicBezTo>
                <a:close/>
                <a:moveTo>
                  <a:pt x="62639" y="64294"/>
                </a:moveTo>
                <a:cubicBezTo>
                  <a:pt x="64735" y="64294"/>
                  <a:pt x="66438" y="65997"/>
                  <a:pt x="66438" y="68092"/>
                </a:cubicBezTo>
                <a:cubicBezTo>
                  <a:pt x="66438" y="70188"/>
                  <a:pt x="64735" y="71890"/>
                  <a:pt x="62639" y="71890"/>
                </a:cubicBezTo>
                <a:cubicBezTo>
                  <a:pt x="60544" y="71890"/>
                  <a:pt x="58841" y="70188"/>
                  <a:pt x="58841" y="68092"/>
                </a:cubicBezTo>
                <a:cubicBezTo>
                  <a:pt x="58841" y="65997"/>
                  <a:pt x="60544" y="64294"/>
                  <a:pt x="62639" y="64294"/>
                </a:cubicBezTo>
                <a:close/>
                <a:moveTo>
                  <a:pt x="62639" y="63651"/>
                </a:moveTo>
                <a:cubicBezTo>
                  <a:pt x="60187" y="63651"/>
                  <a:pt x="58198" y="65640"/>
                  <a:pt x="58198" y="68092"/>
                </a:cubicBezTo>
                <a:cubicBezTo>
                  <a:pt x="58198" y="70545"/>
                  <a:pt x="60187" y="72533"/>
                  <a:pt x="62639" y="72533"/>
                </a:cubicBezTo>
                <a:cubicBezTo>
                  <a:pt x="65092" y="72533"/>
                  <a:pt x="67081" y="70545"/>
                  <a:pt x="67081" y="68092"/>
                </a:cubicBezTo>
                <a:cubicBezTo>
                  <a:pt x="67081" y="65640"/>
                  <a:pt x="65092" y="63651"/>
                  <a:pt x="62639" y="63651"/>
                </a:cubicBezTo>
                <a:close/>
                <a:moveTo>
                  <a:pt x="46995" y="70783"/>
                </a:moveTo>
                <a:cubicBezTo>
                  <a:pt x="47364" y="70783"/>
                  <a:pt x="47697" y="70926"/>
                  <a:pt x="47959" y="71176"/>
                </a:cubicBezTo>
                <a:cubicBezTo>
                  <a:pt x="48221" y="71438"/>
                  <a:pt x="48364" y="71783"/>
                  <a:pt x="48364" y="72140"/>
                </a:cubicBezTo>
                <a:cubicBezTo>
                  <a:pt x="48364" y="72510"/>
                  <a:pt x="48221" y="72855"/>
                  <a:pt x="47959" y="73105"/>
                </a:cubicBezTo>
                <a:cubicBezTo>
                  <a:pt x="47697" y="73367"/>
                  <a:pt x="47364" y="73510"/>
                  <a:pt x="46995" y="73510"/>
                </a:cubicBezTo>
                <a:cubicBezTo>
                  <a:pt x="46626" y="73510"/>
                  <a:pt x="46292" y="73367"/>
                  <a:pt x="46030" y="73117"/>
                </a:cubicBezTo>
                <a:cubicBezTo>
                  <a:pt x="45768" y="72855"/>
                  <a:pt x="45625" y="72510"/>
                  <a:pt x="45625" y="72152"/>
                </a:cubicBezTo>
                <a:cubicBezTo>
                  <a:pt x="45625" y="71783"/>
                  <a:pt x="45768" y="71438"/>
                  <a:pt x="46030" y="71176"/>
                </a:cubicBezTo>
                <a:cubicBezTo>
                  <a:pt x="46280" y="70926"/>
                  <a:pt x="46626" y="70783"/>
                  <a:pt x="46995" y="70783"/>
                </a:cubicBezTo>
                <a:close/>
                <a:moveTo>
                  <a:pt x="62639" y="62604"/>
                </a:moveTo>
                <a:cubicBezTo>
                  <a:pt x="65664" y="62604"/>
                  <a:pt x="68128" y="65068"/>
                  <a:pt x="68128" y="68092"/>
                </a:cubicBezTo>
                <a:cubicBezTo>
                  <a:pt x="68128" y="71128"/>
                  <a:pt x="65664" y="73581"/>
                  <a:pt x="62639" y="73581"/>
                </a:cubicBezTo>
                <a:cubicBezTo>
                  <a:pt x="59615" y="73581"/>
                  <a:pt x="57151" y="71117"/>
                  <a:pt x="57151" y="68092"/>
                </a:cubicBezTo>
                <a:cubicBezTo>
                  <a:pt x="57151" y="65068"/>
                  <a:pt x="59615" y="62604"/>
                  <a:pt x="62639" y="62604"/>
                </a:cubicBezTo>
                <a:close/>
                <a:moveTo>
                  <a:pt x="62639" y="61949"/>
                </a:moveTo>
                <a:cubicBezTo>
                  <a:pt x="59258" y="61949"/>
                  <a:pt x="56496" y="64711"/>
                  <a:pt x="56496" y="68092"/>
                </a:cubicBezTo>
                <a:cubicBezTo>
                  <a:pt x="56496" y="71474"/>
                  <a:pt x="59258" y="74236"/>
                  <a:pt x="62639" y="74236"/>
                </a:cubicBezTo>
                <a:cubicBezTo>
                  <a:pt x="66021" y="74236"/>
                  <a:pt x="68783" y="71474"/>
                  <a:pt x="68783" y="68092"/>
                </a:cubicBezTo>
                <a:cubicBezTo>
                  <a:pt x="68783" y="64711"/>
                  <a:pt x="66021" y="61949"/>
                  <a:pt x="62639" y="61949"/>
                </a:cubicBezTo>
                <a:close/>
                <a:moveTo>
                  <a:pt x="127231" y="31362"/>
                </a:moveTo>
                <a:lnTo>
                  <a:pt x="108455" y="50138"/>
                </a:lnTo>
                <a:lnTo>
                  <a:pt x="108836" y="52960"/>
                </a:lnTo>
                <a:lnTo>
                  <a:pt x="104240" y="57543"/>
                </a:lnTo>
                <a:lnTo>
                  <a:pt x="101275" y="57543"/>
                </a:lnTo>
                <a:lnTo>
                  <a:pt x="89655" y="69164"/>
                </a:lnTo>
                <a:lnTo>
                  <a:pt x="86416" y="69164"/>
                </a:lnTo>
                <a:lnTo>
                  <a:pt x="78939" y="76641"/>
                </a:lnTo>
                <a:cubicBezTo>
                  <a:pt x="78755" y="76534"/>
                  <a:pt x="78549" y="76481"/>
                  <a:pt x="78343" y="76481"/>
                </a:cubicBezTo>
                <a:cubicBezTo>
                  <a:pt x="78043" y="76481"/>
                  <a:pt x="77743" y="76594"/>
                  <a:pt x="77510" y="76820"/>
                </a:cubicBezTo>
                <a:cubicBezTo>
                  <a:pt x="77058" y="77284"/>
                  <a:pt x="77058" y="78022"/>
                  <a:pt x="77522" y="78475"/>
                </a:cubicBezTo>
                <a:cubicBezTo>
                  <a:pt x="77749" y="78707"/>
                  <a:pt x="78046" y="78823"/>
                  <a:pt x="78345" y="78823"/>
                </a:cubicBezTo>
                <a:cubicBezTo>
                  <a:pt x="78644" y="78823"/>
                  <a:pt x="78945" y="78707"/>
                  <a:pt x="79177" y="78475"/>
                </a:cubicBezTo>
                <a:cubicBezTo>
                  <a:pt x="79546" y="78105"/>
                  <a:pt x="79606" y="77558"/>
                  <a:pt x="79380" y="77117"/>
                </a:cubicBezTo>
                <a:lnTo>
                  <a:pt x="86690" y="69807"/>
                </a:lnTo>
                <a:lnTo>
                  <a:pt x="89929" y="69807"/>
                </a:lnTo>
                <a:lnTo>
                  <a:pt x="101537" y="58198"/>
                </a:lnTo>
                <a:lnTo>
                  <a:pt x="104514" y="58198"/>
                </a:lnTo>
                <a:lnTo>
                  <a:pt x="109514" y="53186"/>
                </a:lnTo>
                <a:lnTo>
                  <a:pt x="109133" y="50364"/>
                </a:lnTo>
                <a:lnTo>
                  <a:pt x="127683" y="31814"/>
                </a:lnTo>
                <a:lnTo>
                  <a:pt x="127231" y="31362"/>
                </a:lnTo>
                <a:close/>
                <a:moveTo>
                  <a:pt x="54924" y="76581"/>
                </a:moveTo>
                <a:lnTo>
                  <a:pt x="54924" y="78915"/>
                </a:lnTo>
                <a:lnTo>
                  <a:pt x="57270" y="78915"/>
                </a:lnTo>
                <a:lnTo>
                  <a:pt x="57270" y="76581"/>
                </a:lnTo>
                <a:close/>
                <a:moveTo>
                  <a:pt x="59127" y="76581"/>
                </a:moveTo>
                <a:lnTo>
                  <a:pt x="59127" y="78915"/>
                </a:lnTo>
                <a:lnTo>
                  <a:pt x="61473" y="78915"/>
                </a:lnTo>
                <a:lnTo>
                  <a:pt x="61473" y="76581"/>
                </a:lnTo>
                <a:close/>
                <a:moveTo>
                  <a:pt x="68295" y="76748"/>
                </a:moveTo>
                <a:cubicBezTo>
                  <a:pt x="68664" y="76748"/>
                  <a:pt x="68997" y="76891"/>
                  <a:pt x="69259" y="77141"/>
                </a:cubicBezTo>
                <a:cubicBezTo>
                  <a:pt x="69521" y="77403"/>
                  <a:pt x="69664" y="77748"/>
                  <a:pt x="69664" y="78105"/>
                </a:cubicBezTo>
                <a:cubicBezTo>
                  <a:pt x="69664" y="78475"/>
                  <a:pt x="69521" y="78820"/>
                  <a:pt x="69259" y="79082"/>
                </a:cubicBezTo>
                <a:cubicBezTo>
                  <a:pt x="69009" y="79332"/>
                  <a:pt x="68664" y="79475"/>
                  <a:pt x="68295" y="79475"/>
                </a:cubicBezTo>
                <a:cubicBezTo>
                  <a:pt x="67926" y="79475"/>
                  <a:pt x="67592" y="79332"/>
                  <a:pt x="67331" y="79082"/>
                </a:cubicBezTo>
                <a:cubicBezTo>
                  <a:pt x="66795" y="78546"/>
                  <a:pt x="66795" y="77677"/>
                  <a:pt x="67331" y="77141"/>
                </a:cubicBezTo>
                <a:cubicBezTo>
                  <a:pt x="67581" y="76891"/>
                  <a:pt x="67926" y="76748"/>
                  <a:pt x="68295" y="76748"/>
                </a:cubicBezTo>
                <a:close/>
                <a:moveTo>
                  <a:pt x="106347" y="23599"/>
                </a:moveTo>
                <a:lnTo>
                  <a:pt x="94989" y="34969"/>
                </a:lnTo>
                <a:lnTo>
                  <a:pt x="94727" y="43232"/>
                </a:lnTo>
                <a:lnTo>
                  <a:pt x="80570" y="57412"/>
                </a:lnTo>
                <a:lnTo>
                  <a:pt x="80570" y="65032"/>
                </a:lnTo>
                <a:lnTo>
                  <a:pt x="69271" y="76355"/>
                </a:lnTo>
                <a:cubicBezTo>
                  <a:pt x="68974" y="76189"/>
                  <a:pt x="68640" y="76093"/>
                  <a:pt x="68295" y="76093"/>
                </a:cubicBezTo>
                <a:cubicBezTo>
                  <a:pt x="67759" y="76093"/>
                  <a:pt x="67247" y="76308"/>
                  <a:pt x="66866" y="76689"/>
                </a:cubicBezTo>
                <a:cubicBezTo>
                  <a:pt x="66092" y="77474"/>
                  <a:pt x="66092" y="78748"/>
                  <a:pt x="66878" y="79534"/>
                </a:cubicBezTo>
                <a:cubicBezTo>
                  <a:pt x="67259" y="79915"/>
                  <a:pt x="67759" y="80118"/>
                  <a:pt x="68295" y="80118"/>
                </a:cubicBezTo>
                <a:cubicBezTo>
                  <a:pt x="68831" y="80118"/>
                  <a:pt x="69343" y="79915"/>
                  <a:pt x="69724" y="79534"/>
                </a:cubicBezTo>
                <a:cubicBezTo>
                  <a:pt x="70105" y="79153"/>
                  <a:pt x="70307" y="78641"/>
                  <a:pt x="70307" y="78105"/>
                </a:cubicBezTo>
                <a:cubicBezTo>
                  <a:pt x="70307" y="77605"/>
                  <a:pt x="70117" y="77129"/>
                  <a:pt x="69783" y="76748"/>
                </a:cubicBezTo>
                <a:lnTo>
                  <a:pt x="81225" y="65294"/>
                </a:lnTo>
                <a:lnTo>
                  <a:pt x="81213" y="57686"/>
                </a:lnTo>
                <a:lnTo>
                  <a:pt x="95370" y="43506"/>
                </a:lnTo>
                <a:lnTo>
                  <a:pt x="95632" y="35243"/>
                </a:lnTo>
                <a:lnTo>
                  <a:pt x="106812" y="24063"/>
                </a:lnTo>
                <a:lnTo>
                  <a:pt x="106347" y="23599"/>
                </a:lnTo>
                <a:close/>
                <a:moveTo>
                  <a:pt x="54924" y="80487"/>
                </a:moveTo>
                <a:lnTo>
                  <a:pt x="54924" y="82820"/>
                </a:lnTo>
                <a:lnTo>
                  <a:pt x="57270" y="82820"/>
                </a:lnTo>
                <a:lnTo>
                  <a:pt x="57270" y="80487"/>
                </a:lnTo>
                <a:close/>
                <a:moveTo>
                  <a:pt x="59127" y="80487"/>
                </a:moveTo>
                <a:lnTo>
                  <a:pt x="59127" y="82820"/>
                </a:lnTo>
                <a:lnTo>
                  <a:pt x="61473" y="82820"/>
                </a:lnTo>
                <a:lnTo>
                  <a:pt x="61473" y="80487"/>
                </a:lnTo>
                <a:close/>
                <a:moveTo>
                  <a:pt x="54924" y="84392"/>
                </a:moveTo>
                <a:lnTo>
                  <a:pt x="54924" y="86726"/>
                </a:lnTo>
                <a:lnTo>
                  <a:pt x="57270" y="86726"/>
                </a:lnTo>
                <a:lnTo>
                  <a:pt x="57270" y="84392"/>
                </a:lnTo>
                <a:close/>
                <a:moveTo>
                  <a:pt x="71272" y="87404"/>
                </a:moveTo>
                <a:cubicBezTo>
                  <a:pt x="71641" y="87404"/>
                  <a:pt x="71974" y="87547"/>
                  <a:pt x="72236" y="87797"/>
                </a:cubicBezTo>
                <a:cubicBezTo>
                  <a:pt x="72498" y="88059"/>
                  <a:pt x="72641" y="88404"/>
                  <a:pt x="72641" y="88762"/>
                </a:cubicBezTo>
                <a:cubicBezTo>
                  <a:pt x="72641" y="89131"/>
                  <a:pt x="72498" y="89476"/>
                  <a:pt x="72236" y="89738"/>
                </a:cubicBezTo>
                <a:cubicBezTo>
                  <a:pt x="71974" y="89988"/>
                  <a:pt x="71641" y="90131"/>
                  <a:pt x="71272" y="90131"/>
                </a:cubicBezTo>
                <a:cubicBezTo>
                  <a:pt x="70902" y="90131"/>
                  <a:pt x="70569" y="89988"/>
                  <a:pt x="70307" y="89738"/>
                </a:cubicBezTo>
                <a:cubicBezTo>
                  <a:pt x="70045" y="89476"/>
                  <a:pt x="69902" y="89131"/>
                  <a:pt x="69902" y="88773"/>
                </a:cubicBezTo>
                <a:cubicBezTo>
                  <a:pt x="69902" y="88404"/>
                  <a:pt x="70045" y="88059"/>
                  <a:pt x="70307" y="87809"/>
                </a:cubicBezTo>
                <a:cubicBezTo>
                  <a:pt x="70569" y="87547"/>
                  <a:pt x="70902" y="87404"/>
                  <a:pt x="71272" y="87404"/>
                </a:cubicBezTo>
                <a:close/>
                <a:moveTo>
                  <a:pt x="54924" y="88285"/>
                </a:moveTo>
                <a:lnTo>
                  <a:pt x="54924" y="90631"/>
                </a:lnTo>
                <a:lnTo>
                  <a:pt x="57270" y="90631"/>
                </a:lnTo>
                <a:lnTo>
                  <a:pt x="57270" y="88285"/>
                </a:lnTo>
                <a:close/>
                <a:moveTo>
                  <a:pt x="61651" y="45482"/>
                </a:moveTo>
                <a:cubicBezTo>
                  <a:pt x="61115" y="45482"/>
                  <a:pt x="60604" y="45685"/>
                  <a:pt x="60223" y="46066"/>
                </a:cubicBezTo>
                <a:cubicBezTo>
                  <a:pt x="59842" y="46447"/>
                  <a:pt x="59639" y="46959"/>
                  <a:pt x="59639" y="47495"/>
                </a:cubicBezTo>
                <a:cubicBezTo>
                  <a:pt x="59639" y="47935"/>
                  <a:pt x="59782" y="48364"/>
                  <a:pt x="60044" y="48709"/>
                </a:cubicBezTo>
                <a:lnTo>
                  <a:pt x="56472" y="52293"/>
                </a:lnTo>
                <a:lnTo>
                  <a:pt x="50948" y="53174"/>
                </a:lnTo>
                <a:lnTo>
                  <a:pt x="47816" y="56293"/>
                </a:lnTo>
                <a:lnTo>
                  <a:pt x="47328" y="61437"/>
                </a:lnTo>
                <a:lnTo>
                  <a:pt x="12371" y="96393"/>
                </a:lnTo>
                <a:lnTo>
                  <a:pt x="12824" y="96858"/>
                </a:lnTo>
                <a:lnTo>
                  <a:pt x="47947" y="61734"/>
                </a:lnTo>
                <a:lnTo>
                  <a:pt x="48435" y="56591"/>
                </a:lnTo>
                <a:lnTo>
                  <a:pt x="51257" y="53781"/>
                </a:lnTo>
                <a:lnTo>
                  <a:pt x="56770" y="52900"/>
                </a:lnTo>
                <a:lnTo>
                  <a:pt x="60520" y="49161"/>
                </a:lnTo>
                <a:cubicBezTo>
                  <a:pt x="60842" y="49388"/>
                  <a:pt x="61235" y="49507"/>
                  <a:pt x="61651" y="49507"/>
                </a:cubicBezTo>
                <a:cubicBezTo>
                  <a:pt x="62187" y="49507"/>
                  <a:pt x="62687" y="49292"/>
                  <a:pt x="63068" y="48911"/>
                </a:cubicBezTo>
                <a:cubicBezTo>
                  <a:pt x="63449" y="48530"/>
                  <a:pt x="63663" y="48030"/>
                  <a:pt x="63663" y="47495"/>
                </a:cubicBezTo>
                <a:cubicBezTo>
                  <a:pt x="63663" y="46959"/>
                  <a:pt x="63449" y="46447"/>
                  <a:pt x="63068" y="46066"/>
                </a:cubicBezTo>
                <a:cubicBezTo>
                  <a:pt x="62687" y="45685"/>
                  <a:pt x="62187" y="45482"/>
                  <a:pt x="61651" y="45482"/>
                </a:cubicBezTo>
                <a:close/>
                <a:moveTo>
                  <a:pt x="69807" y="103120"/>
                </a:moveTo>
                <a:cubicBezTo>
                  <a:pt x="70105" y="103120"/>
                  <a:pt x="70379" y="103228"/>
                  <a:pt x="70617" y="103394"/>
                </a:cubicBezTo>
                <a:lnTo>
                  <a:pt x="70902" y="103680"/>
                </a:lnTo>
                <a:cubicBezTo>
                  <a:pt x="71081" y="103918"/>
                  <a:pt x="71176" y="104192"/>
                  <a:pt x="71176" y="104490"/>
                </a:cubicBezTo>
                <a:cubicBezTo>
                  <a:pt x="71176" y="104859"/>
                  <a:pt x="71033" y="105204"/>
                  <a:pt x="70771" y="105454"/>
                </a:cubicBezTo>
                <a:cubicBezTo>
                  <a:pt x="70521" y="105716"/>
                  <a:pt x="70176" y="105859"/>
                  <a:pt x="69807" y="105859"/>
                </a:cubicBezTo>
                <a:cubicBezTo>
                  <a:pt x="69450" y="105859"/>
                  <a:pt x="69105" y="105716"/>
                  <a:pt x="68843" y="105454"/>
                </a:cubicBezTo>
                <a:cubicBezTo>
                  <a:pt x="68593" y="105204"/>
                  <a:pt x="68450" y="104859"/>
                  <a:pt x="68450" y="104490"/>
                </a:cubicBezTo>
                <a:cubicBezTo>
                  <a:pt x="68450" y="104132"/>
                  <a:pt x="68593" y="103787"/>
                  <a:pt x="68843" y="103525"/>
                </a:cubicBezTo>
                <a:cubicBezTo>
                  <a:pt x="69105" y="103263"/>
                  <a:pt x="69450" y="103120"/>
                  <a:pt x="69807" y="103120"/>
                </a:cubicBezTo>
                <a:close/>
                <a:moveTo>
                  <a:pt x="118635" y="55126"/>
                </a:moveTo>
                <a:lnTo>
                  <a:pt x="83511" y="90250"/>
                </a:lnTo>
                <a:lnTo>
                  <a:pt x="83023" y="95393"/>
                </a:lnTo>
                <a:lnTo>
                  <a:pt x="80201" y="98203"/>
                </a:lnTo>
                <a:lnTo>
                  <a:pt x="74677" y="99084"/>
                </a:lnTo>
                <a:lnTo>
                  <a:pt x="70938" y="102823"/>
                </a:lnTo>
                <a:cubicBezTo>
                  <a:pt x="70605" y="102597"/>
                  <a:pt x="70224" y="102478"/>
                  <a:pt x="69807" y="102478"/>
                </a:cubicBezTo>
                <a:cubicBezTo>
                  <a:pt x="69271" y="102478"/>
                  <a:pt x="68771" y="102692"/>
                  <a:pt x="68390" y="103073"/>
                </a:cubicBezTo>
                <a:cubicBezTo>
                  <a:pt x="68009" y="103442"/>
                  <a:pt x="67795" y="103954"/>
                  <a:pt x="67795" y="104490"/>
                </a:cubicBezTo>
                <a:cubicBezTo>
                  <a:pt x="67795" y="105025"/>
                  <a:pt x="68009" y="105537"/>
                  <a:pt x="68390" y="105907"/>
                </a:cubicBezTo>
                <a:cubicBezTo>
                  <a:pt x="68771" y="106288"/>
                  <a:pt x="69271" y="106502"/>
                  <a:pt x="69807" y="106502"/>
                </a:cubicBezTo>
                <a:cubicBezTo>
                  <a:pt x="70355" y="106502"/>
                  <a:pt x="70855" y="106288"/>
                  <a:pt x="71236" y="105907"/>
                </a:cubicBezTo>
                <a:cubicBezTo>
                  <a:pt x="71617" y="105526"/>
                  <a:pt x="71819" y="105025"/>
                  <a:pt x="71819" y="104490"/>
                </a:cubicBezTo>
                <a:cubicBezTo>
                  <a:pt x="71819" y="104037"/>
                  <a:pt x="71676" y="103621"/>
                  <a:pt x="71402" y="103263"/>
                </a:cubicBezTo>
                <a:lnTo>
                  <a:pt x="74986" y="99691"/>
                </a:lnTo>
                <a:lnTo>
                  <a:pt x="80511" y="98810"/>
                </a:lnTo>
                <a:lnTo>
                  <a:pt x="83642" y="95679"/>
                </a:lnTo>
                <a:lnTo>
                  <a:pt x="84130" y="90547"/>
                </a:lnTo>
                <a:lnTo>
                  <a:pt x="119087" y="55591"/>
                </a:lnTo>
                <a:lnTo>
                  <a:pt x="118635" y="55126"/>
                </a:lnTo>
                <a:close/>
                <a:moveTo>
                  <a:pt x="46020" y="89113"/>
                </a:moveTo>
                <a:cubicBezTo>
                  <a:pt x="45721" y="89113"/>
                  <a:pt x="45423" y="89226"/>
                  <a:pt x="45197" y="89452"/>
                </a:cubicBezTo>
                <a:cubicBezTo>
                  <a:pt x="44816" y="89833"/>
                  <a:pt x="44756" y="90405"/>
                  <a:pt x="45006" y="90857"/>
                </a:cubicBezTo>
                <a:lnTo>
                  <a:pt x="40470" y="95393"/>
                </a:lnTo>
                <a:lnTo>
                  <a:pt x="40922" y="98751"/>
                </a:lnTo>
                <a:lnTo>
                  <a:pt x="30445" y="109216"/>
                </a:lnTo>
                <a:lnTo>
                  <a:pt x="30909" y="109681"/>
                </a:lnTo>
                <a:lnTo>
                  <a:pt x="41601" y="98977"/>
                </a:lnTo>
                <a:lnTo>
                  <a:pt x="41149" y="95620"/>
                </a:lnTo>
                <a:lnTo>
                  <a:pt x="45471" y="91309"/>
                </a:lnTo>
                <a:cubicBezTo>
                  <a:pt x="45644" y="91403"/>
                  <a:pt x="45836" y="91451"/>
                  <a:pt x="46028" y="91451"/>
                </a:cubicBezTo>
                <a:cubicBezTo>
                  <a:pt x="46324" y="91451"/>
                  <a:pt x="46621" y="91338"/>
                  <a:pt x="46852" y="91107"/>
                </a:cubicBezTo>
                <a:cubicBezTo>
                  <a:pt x="47304" y="90655"/>
                  <a:pt x="47304" y="89916"/>
                  <a:pt x="46852" y="89452"/>
                </a:cubicBezTo>
                <a:cubicBezTo>
                  <a:pt x="46620" y="89226"/>
                  <a:pt x="46319" y="89113"/>
                  <a:pt x="46020" y="89113"/>
                </a:cubicBezTo>
                <a:close/>
                <a:moveTo>
                  <a:pt x="46995" y="70128"/>
                </a:moveTo>
                <a:cubicBezTo>
                  <a:pt x="46459" y="70128"/>
                  <a:pt x="45947" y="70343"/>
                  <a:pt x="45566" y="70724"/>
                </a:cubicBezTo>
                <a:cubicBezTo>
                  <a:pt x="45197" y="71105"/>
                  <a:pt x="44983" y="71605"/>
                  <a:pt x="44983" y="72140"/>
                </a:cubicBezTo>
                <a:cubicBezTo>
                  <a:pt x="44983" y="72605"/>
                  <a:pt x="45137" y="73033"/>
                  <a:pt x="45411" y="73379"/>
                </a:cubicBezTo>
                <a:lnTo>
                  <a:pt x="27099" y="91702"/>
                </a:lnTo>
                <a:lnTo>
                  <a:pt x="24278" y="91321"/>
                </a:lnTo>
                <a:lnTo>
                  <a:pt x="19265" y="96334"/>
                </a:lnTo>
                <a:lnTo>
                  <a:pt x="19265" y="99299"/>
                </a:lnTo>
                <a:lnTo>
                  <a:pt x="7656" y="110919"/>
                </a:lnTo>
                <a:lnTo>
                  <a:pt x="7656" y="114158"/>
                </a:lnTo>
                <a:lnTo>
                  <a:pt x="1" y="121801"/>
                </a:lnTo>
                <a:lnTo>
                  <a:pt x="453" y="122266"/>
                </a:lnTo>
                <a:lnTo>
                  <a:pt x="8299" y="114419"/>
                </a:lnTo>
                <a:lnTo>
                  <a:pt x="8299" y="111181"/>
                </a:lnTo>
                <a:lnTo>
                  <a:pt x="19920" y="99560"/>
                </a:lnTo>
                <a:lnTo>
                  <a:pt x="19920" y="96596"/>
                </a:lnTo>
                <a:lnTo>
                  <a:pt x="24504" y="92000"/>
                </a:lnTo>
                <a:lnTo>
                  <a:pt x="27326" y="92381"/>
                </a:lnTo>
                <a:lnTo>
                  <a:pt x="45887" y="73819"/>
                </a:lnTo>
                <a:cubicBezTo>
                  <a:pt x="46209" y="74034"/>
                  <a:pt x="46590" y="74153"/>
                  <a:pt x="46995" y="74153"/>
                </a:cubicBezTo>
                <a:cubicBezTo>
                  <a:pt x="47530" y="74153"/>
                  <a:pt x="48042" y="73950"/>
                  <a:pt x="48423" y="73569"/>
                </a:cubicBezTo>
                <a:cubicBezTo>
                  <a:pt x="48793" y="73188"/>
                  <a:pt x="49007" y="72676"/>
                  <a:pt x="49007" y="72140"/>
                </a:cubicBezTo>
                <a:cubicBezTo>
                  <a:pt x="49007" y="71605"/>
                  <a:pt x="48793" y="71093"/>
                  <a:pt x="48412" y="70724"/>
                </a:cubicBezTo>
                <a:cubicBezTo>
                  <a:pt x="48031" y="70343"/>
                  <a:pt x="47530" y="70128"/>
                  <a:pt x="46995" y="70128"/>
                </a:cubicBezTo>
                <a:close/>
                <a:moveTo>
                  <a:pt x="71272" y="86761"/>
                </a:moveTo>
                <a:cubicBezTo>
                  <a:pt x="70736" y="86761"/>
                  <a:pt x="70236" y="86964"/>
                  <a:pt x="69855" y="87345"/>
                </a:cubicBezTo>
                <a:cubicBezTo>
                  <a:pt x="69474" y="87726"/>
                  <a:pt x="69259" y="88238"/>
                  <a:pt x="69259" y="88773"/>
                </a:cubicBezTo>
                <a:cubicBezTo>
                  <a:pt x="69259" y="89190"/>
                  <a:pt x="69390" y="89583"/>
                  <a:pt x="69628" y="89928"/>
                </a:cubicBezTo>
                <a:lnTo>
                  <a:pt x="64961" y="94584"/>
                </a:lnTo>
                <a:lnTo>
                  <a:pt x="65426" y="97941"/>
                </a:lnTo>
                <a:lnTo>
                  <a:pt x="41030" y="122325"/>
                </a:lnTo>
                <a:lnTo>
                  <a:pt x="41494" y="122778"/>
                </a:lnTo>
                <a:lnTo>
                  <a:pt x="66104" y="98167"/>
                </a:lnTo>
                <a:lnTo>
                  <a:pt x="65652" y="94810"/>
                </a:lnTo>
                <a:lnTo>
                  <a:pt x="70081" y="90381"/>
                </a:lnTo>
                <a:cubicBezTo>
                  <a:pt x="70426" y="90643"/>
                  <a:pt x="70831" y="90774"/>
                  <a:pt x="71272" y="90774"/>
                </a:cubicBezTo>
                <a:cubicBezTo>
                  <a:pt x="71807" y="90774"/>
                  <a:pt x="72319" y="90571"/>
                  <a:pt x="72700" y="90190"/>
                </a:cubicBezTo>
                <a:cubicBezTo>
                  <a:pt x="73081" y="89809"/>
                  <a:pt x="73284" y="89297"/>
                  <a:pt x="73284" y="88762"/>
                </a:cubicBezTo>
                <a:cubicBezTo>
                  <a:pt x="73284" y="88226"/>
                  <a:pt x="73069" y="87726"/>
                  <a:pt x="72700" y="87345"/>
                </a:cubicBezTo>
                <a:cubicBezTo>
                  <a:pt x="72319" y="86964"/>
                  <a:pt x="71807" y="86761"/>
                  <a:pt x="71272" y="86761"/>
                </a:cubicBezTo>
                <a:close/>
                <a:moveTo>
                  <a:pt x="58947" y="93780"/>
                </a:moveTo>
                <a:cubicBezTo>
                  <a:pt x="58648" y="93780"/>
                  <a:pt x="58347" y="93893"/>
                  <a:pt x="58115" y="94119"/>
                </a:cubicBezTo>
                <a:cubicBezTo>
                  <a:pt x="57746" y="94500"/>
                  <a:pt x="57686" y="95048"/>
                  <a:pt x="57913" y="95489"/>
                </a:cubicBezTo>
                <a:lnTo>
                  <a:pt x="50602" y="102787"/>
                </a:lnTo>
                <a:lnTo>
                  <a:pt x="47364" y="102787"/>
                </a:lnTo>
                <a:lnTo>
                  <a:pt x="35755" y="114408"/>
                </a:lnTo>
                <a:lnTo>
                  <a:pt x="32779" y="114408"/>
                </a:lnTo>
                <a:lnTo>
                  <a:pt x="27778" y="119408"/>
                </a:lnTo>
                <a:lnTo>
                  <a:pt x="28159" y="122230"/>
                </a:lnTo>
                <a:lnTo>
                  <a:pt x="9609" y="140780"/>
                </a:lnTo>
                <a:lnTo>
                  <a:pt x="10061" y="141244"/>
                </a:lnTo>
                <a:lnTo>
                  <a:pt x="28838" y="122468"/>
                </a:lnTo>
                <a:lnTo>
                  <a:pt x="28457" y="119646"/>
                </a:lnTo>
                <a:lnTo>
                  <a:pt x="33052" y="115050"/>
                </a:lnTo>
                <a:lnTo>
                  <a:pt x="36017" y="115050"/>
                </a:lnTo>
                <a:lnTo>
                  <a:pt x="47638" y="103442"/>
                </a:lnTo>
                <a:lnTo>
                  <a:pt x="50876" y="103442"/>
                </a:lnTo>
                <a:lnTo>
                  <a:pt x="58353" y="95953"/>
                </a:lnTo>
                <a:cubicBezTo>
                  <a:pt x="58539" y="96065"/>
                  <a:pt x="58747" y="96122"/>
                  <a:pt x="58954" y="96122"/>
                </a:cubicBezTo>
                <a:cubicBezTo>
                  <a:pt x="59251" y="96122"/>
                  <a:pt x="59546" y="96006"/>
                  <a:pt x="59770" y="95774"/>
                </a:cubicBezTo>
                <a:cubicBezTo>
                  <a:pt x="60234" y="95322"/>
                  <a:pt x="60234" y="94584"/>
                  <a:pt x="59770" y="94119"/>
                </a:cubicBezTo>
                <a:cubicBezTo>
                  <a:pt x="59544" y="93893"/>
                  <a:pt x="59246" y="93780"/>
                  <a:pt x="58947" y="93780"/>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txBox="1">
            <a:spLocks noGrp="1"/>
          </p:cNvSpPr>
          <p:nvPr>
            <p:ph type="title"/>
          </p:nvPr>
        </p:nvSpPr>
        <p:spPr>
          <a:xfrm>
            <a:off x="1713900" y="1458900"/>
            <a:ext cx="5716200" cy="2225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smtClean="0">
                <a:solidFill>
                  <a:schemeClr val="accent1"/>
                </a:solidFill>
              </a:rPr>
              <a:t>THANK YOU</a:t>
            </a:r>
            <a:endParaRPr dirty="0"/>
          </a:p>
        </p:txBody>
      </p:sp>
      <p:grpSp>
        <p:nvGrpSpPr>
          <p:cNvPr id="521" name="Google Shape;521;p38"/>
          <p:cNvGrpSpPr/>
          <p:nvPr/>
        </p:nvGrpSpPr>
        <p:grpSpPr>
          <a:xfrm>
            <a:off x="3971925" y="3938450"/>
            <a:ext cx="1200150" cy="114300"/>
            <a:chOff x="752475" y="981075"/>
            <a:chExt cx="1200150" cy="114300"/>
          </a:xfrm>
        </p:grpSpPr>
        <p:sp>
          <p:nvSpPr>
            <p:cNvPr id="522" name="Google Shape;522;p38"/>
            <p:cNvSpPr/>
            <p:nvPr/>
          </p:nvSpPr>
          <p:spPr>
            <a:xfrm>
              <a:off x="7524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93345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1114425"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129540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14763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165735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1838325"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693256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0"/>
          <p:cNvSpPr/>
          <p:nvPr/>
        </p:nvSpPr>
        <p:spPr>
          <a:xfrm>
            <a:off x="570600" y="1210350"/>
            <a:ext cx="8002800" cy="2940600"/>
          </a:xfrm>
          <a:prstGeom prst="roundRect">
            <a:avLst>
              <a:gd name="adj" fmla="val 11903"/>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txBox="1">
            <a:spLocks noGrp="1"/>
          </p:cNvSpPr>
          <p:nvPr>
            <p:ph type="title"/>
          </p:nvPr>
        </p:nvSpPr>
        <p:spPr>
          <a:xfrm>
            <a:off x="5540775" y="1840338"/>
            <a:ext cx="2421900" cy="1062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smtClean="0"/>
              <a:t>PROJECT BREIFING</a:t>
            </a:r>
            <a:endParaRPr dirty="0">
              <a:solidFill>
                <a:schemeClr val="accent1"/>
              </a:solidFill>
            </a:endParaRPr>
          </a:p>
          <a:p>
            <a:pPr marL="0" lvl="0" indent="0" algn="l" rtl="0">
              <a:spcBef>
                <a:spcPts val="0"/>
              </a:spcBef>
              <a:spcAft>
                <a:spcPts val="0"/>
              </a:spcAft>
              <a:buNone/>
            </a:pPr>
            <a:endParaRPr dirty="0"/>
          </a:p>
        </p:txBody>
      </p:sp>
      <p:sp>
        <p:nvSpPr>
          <p:cNvPr id="550" name="Google Shape;550;p40"/>
          <p:cNvSpPr txBox="1">
            <a:spLocks noGrp="1"/>
          </p:cNvSpPr>
          <p:nvPr>
            <p:ph type="title" idx="2"/>
          </p:nvPr>
        </p:nvSpPr>
        <p:spPr>
          <a:xfrm>
            <a:off x="4768453" y="1840338"/>
            <a:ext cx="596100" cy="5004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latin typeface="Oswald ExtraLight"/>
                <a:ea typeface="Oswald ExtraLight"/>
                <a:cs typeface="Oswald ExtraLight"/>
                <a:sym typeface="Oswald ExtraLight"/>
              </a:rPr>
              <a:t>01</a:t>
            </a:r>
            <a:r>
              <a:rPr lang="en"/>
              <a:t>.</a:t>
            </a:r>
            <a:endParaRPr/>
          </a:p>
        </p:txBody>
      </p:sp>
      <p:sp>
        <p:nvSpPr>
          <p:cNvPr id="551" name="Google Shape;551;p40"/>
          <p:cNvSpPr txBox="1">
            <a:spLocks noGrp="1"/>
          </p:cNvSpPr>
          <p:nvPr>
            <p:ph type="subTitle" idx="1"/>
          </p:nvPr>
        </p:nvSpPr>
        <p:spPr>
          <a:xfrm>
            <a:off x="5514500" y="3055663"/>
            <a:ext cx="2421900" cy="465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dirty="0" smtClean="0"/>
              <a:t>Introduction and key components</a:t>
            </a:r>
            <a:endParaRPr sz="1600" dirty="0"/>
          </a:p>
          <a:p>
            <a:pPr marL="0" lvl="0" indent="0" algn="l" rtl="0">
              <a:spcBef>
                <a:spcPts val="0"/>
              </a:spcBef>
              <a:spcAft>
                <a:spcPts val="0"/>
              </a:spcAft>
              <a:buNone/>
            </a:pPr>
            <a:endParaRPr dirty="0"/>
          </a:p>
        </p:txBody>
      </p:sp>
      <p:pic>
        <p:nvPicPr>
          <p:cNvPr id="552" name="Google Shape;552;p40"/>
          <p:cNvPicPr preferRelativeResize="0"/>
          <p:nvPr/>
        </p:nvPicPr>
        <p:blipFill rotWithShape="1">
          <a:blip r:embed="rId3">
            <a:alphaModFix/>
          </a:blip>
          <a:srcRect l="23948" r="23427"/>
          <a:stretch/>
        </p:blipFill>
        <p:spPr>
          <a:xfrm>
            <a:off x="848425" y="673350"/>
            <a:ext cx="3552000" cy="3796800"/>
          </a:xfrm>
          <a:prstGeom prst="roundRect">
            <a:avLst>
              <a:gd name="adj" fmla="val 10435"/>
            </a:avLst>
          </a:prstGeom>
          <a:noFill/>
          <a:ln w="19050" cap="flat" cmpd="sng">
            <a:solidFill>
              <a:srgbClr val="98FAFC"/>
            </a:solidFill>
            <a:prstDash val="solid"/>
            <a:round/>
            <a:headEnd type="none" w="sm" len="sm"/>
            <a:tailEnd type="none" w="sm" len="sm"/>
          </a:ln>
          <a:effectLst>
            <a:outerShdw blurRad="257175" dist="19050" dir="5400000" algn="bl" rotWithShape="0">
              <a:srgbClr val="98FAFC">
                <a:alpha val="41000"/>
              </a:srgbClr>
            </a:outerShdw>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34"/>
          <p:cNvGrpSpPr/>
          <p:nvPr/>
        </p:nvGrpSpPr>
        <p:grpSpPr>
          <a:xfrm rot="5400000" flipH="1">
            <a:off x="642710" y="2353952"/>
            <a:ext cx="1923589" cy="4155628"/>
            <a:chOff x="7350442" y="2608992"/>
            <a:chExt cx="777239" cy="1673160"/>
          </a:xfrm>
        </p:grpSpPr>
        <p:sp>
          <p:nvSpPr>
            <p:cNvPr id="327" name="Google Shape;327;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 name="Google Shape;335;p34"/>
          <p:cNvGrpSpPr/>
          <p:nvPr/>
        </p:nvGrpSpPr>
        <p:grpSpPr>
          <a:xfrm rot="-5400000">
            <a:off x="6219010" y="-1200773"/>
            <a:ext cx="1923589" cy="4155628"/>
            <a:chOff x="7350442" y="2608992"/>
            <a:chExt cx="777239" cy="1673160"/>
          </a:xfrm>
        </p:grpSpPr>
        <p:sp>
          <p:nvSpPr>
            <p:cNvPr id="336" name="Google Shape;336;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4" name="Google Shape;344;p34"/>
          <p:cNvSpPr/>
          <p:nvPr/>
        </p:nvSpPr>
        <p:spPr>
          <a:xfrm>
            <a:off x="2190425" y="970100"/>
            <a:ext cx="4810800" cy="3201900"/>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4"/>
          <p:cNvSpPr txBox="1">
            <a:spLocks noGrp="1"/>
          </p:cNvSpPr>
          <p:nvPr>
            <p:ph type="title"/>
          </p:nvPr>
        </p:nvSpPr>
        <p:spPr>
          <a:xfrm>
            <a:off x="2884874" y="1121252"/>
            <a:ext cx="3357900" cy="57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INTRODUCTION</a:t>
            </a:r>
            <a:endParaRPr dirty="0"/>
          </a:p>
        </p:txBody>
      </p:sp>
      <p:sp>
        <p:nvSpPr>
          <p:cNvPr id="346" name="Google Shape;346;p34"/>
          <p:cNvSpPr txBox="1">
            <a:spLocks noGrp="1"/>
          </p:cNvSpPr>
          <p:nvPr>
            <p:ph type="subTitle" idx="1"/>
          </p:nvPr>
        </p:nvSpPr>
        <p:spPr>
          <a:xfrm>
            <a:off x="2916875" y="1932837"/>
            <a:ext cx="3357900" cy="1711138"/>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The wearable device has sensors that run along the four fingers and thumb to recognize each sign language word, phrase, or letter. This project aims to greatly ease communication for those with disabilities.</a:t>
            </a:r>
          </a:p>
          <a:p>
            <a:pPr marL="0" lvl="0" indent="0" algn="ctr" rtl="0">
              <a:spcBef>
                <a:spcPts val="0"/>
              </a:spcBef>
              <a:spcAft>
                <a:spcPts val="0"/>
              </a:spcAft>
              <a:buNone/>
            </a:pP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7"/>
          <p:cNvSpPr/>
          <p:nvPr/>
        </p:nvSpPr>
        <p:spPr>
          <a:xfrm>
            <a:off x="3414000" y="3102575"/>
            <a:ext cx="2316000" cy="1514100"/>
          </a:xfrm>
          <a:prstGeom prst="roundRect">
            <a:avLst>
              <a:gd name="adj" fmla="val 16667"/>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6130063" y="1371825"/>
            <a:ext cx="2316000" cy="1514100"/>
          </a:xfrm>
          <a:prstGeom prst="roundRect">
            <a:avLst>
              <a:gd name="adj" fmla="val 16667"/>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697938" y="1371825"/>
            <a:ext cx="2316000" cy="1514100"/>
          </a:xfrm>
          <a:prstGeom prst="roundRect">
            <a:avLst>
              <a:gd name="adj" fmla="val 16667"/>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txBox="1">
            <a:spLocks noGrp="1"/>
          </p:cNvSpPr>
          <p:nvPr>
            <p:ph type="title"/>
          </p:nvPr>
        </p:nvSpPr>
        <p:spPr>
          <a:xfrm>
            <a:off x="978694" y="1599975"/>
            <a:ext cx="1838831"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ATMEGA32</a:t>
            </a:r>
            <a:endParaRPr dirty="0"/>
          </a:p>
        </p:txBody>
      </p:sp>
      <p:sp>
        <p:nvSpPr>
          <p:cNvPr id="422" name="Google Shape;422;p37"/>
          <p:cNvSpPr txBox="1">
            <a:spLocks noGrp="1"/>
          </p:cNvSpPr>
          <p:nvPr>
            <p:ph type="subTitle" idx="1"/>
          </p:nvPr>
        </p:nvSpPr>
        <p:spPr>
          <a:xfrm>
            <a:off x="978694" y="2003850"/>
            <a:ext cx="1838831" cy="65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microcontroller </a:t>
            </a:r>
            <a:endParaRPr dirty="0"/>
          </a:p>
        </p:txBody>
      </p:sp>
      <p:grpSp>
        <p:nvGrpSpPr>
          <p:cNvPr id="424" name="Google Shape;424;p37"/>
          <p:cNvGrpSpPr/>
          <p:nvPr/>
        </p:nvGrpSpPr>
        <p:grpSpPr>
          <a:xfrm rot="-5400000">
            <a:off x="681702" y="-823119"/>
            <a:ext cx="1182802" cy="2546215"/>
            <a:chOff x="7350442" y="2608992"/>
            <a:chExt cx="777239" cy="1673160"/>
          </a:xfrm>
        </p:grpSpPr>
        <p:sp>
          <p:nvSpPr>
            <p:cNvPr id="425" name="Google Shape;425;p37"/>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37"/>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37"/>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37"/>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37"/>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7"/>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7"/>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7"/>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3" name="Google Shape;433;p37"/>
          <p:cNvGrpSpPr/>
          <p:nvPr/>
        </p:nvGrpSpPr>
        <p:grpSpPr>
          <a:xfrm rot="5400000" flipH="1">
            <a:off x="7363145" y="-827538"/>
            <a:ext cx="1182802" cy="2555083"/>
            <a:chOff x="7350442" y="2608992"/>
            <a:chExt cx="777239" cy="1673160"/>
          </a:xfrm>
        </p:grpSpPr>
        <p:sp>
          <p:nvSpPr>
            <p:cNvPr id="434" name="Google Shape;434;p37"/>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37"/>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37"/>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37"/>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37"/>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37"/>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37"/>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37"/>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2" name="Google Shape;442;p37"/>
          <p:cNvSpPr txBox="1">
            <a:spLocks noGrp="1"/>
          </p:cNvSpPr>
          <p:nvPr>
            <p:ph type="title" idx="8"/>
          </p:nvPr>
        </p:nvSpPr>
        <p:spPr>
          <a:xfrm>
            <a:off x="6415088" y="1599975"/>
            <a:ext cx="1834562"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F</a:t>
            </a:r>
            <a:r>
              <a:rPr lang="en" dirty="0"/>
              <a:t>lex sensor</a:t>
            </a:r>
            <a:endParaRPr dirty="0"/>
          </a:p>
        </p:txBody>
      </p:sp>
      <p:sp>
        <p:nvSpPr>
          <p:cNvPr id="443" name="Google Shape;443;p37"/>
          <p:cNvSpPr txBox="1">
            <a:spLocks noGrp="1"/>
          </p:cNvSpPr>
          <p:nvPr>
            <p:ph type="title" idx="4"/>
          </p:nvPr>
        </p:nvSpPr>
        <p:spPr>
          <a:xfrm>
            <a:off x="978694" y="3329975"/>
            <a:ext cx="2035244" cy="36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External </a:t>
            </a:r>
            <a:r>
              <a:rPr lang="en-US" dirty="0" smtClean="0"/>
              <a:t>EEPROM </a:t>
            </a:r>
            <a:endParaRPr dirty="0"/>
          </a:p>
        </p:txBody>
      </p:sp>
      <p:sp>
        <p:nvSpPr>
          <p:cNvPr id="444" name="Google Shape;444;p37"/>
          <p:cNvSpPr txBox="1">
            <a:spLocks noGrp="1"/>
          </p:cNvSpPr>
          <p:nvPr>
            <p:ph type="subTitle" idx="5"/>
          </p:nvPr>
        </p:nvSpPr>
        <p:spPr>
          <a:xfrm>
            <a:off x="978694" y="3733325"/>
            <a:ext cx="1939849" cy="6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 </a:t>
            </a:r>
          </a:p>
          <a:p>
            <a:pPr marL="0" lvl="0" indent="0" algn="l" rtl="0">
              <a:spcBef>
                <a:spcPts val="0"/>
              </a:spcBef>
              <a:spcAft>
                <a:spcPts val="0"/>
              </a:spcAft>
              <a:buNone/>
            </a:pPr>
            <a:r>
              <a:rPr lang="en-US" dirty="0"/>
              <a:t>to store the </a:t>
            </a:r>
            <a:r>
              <a:rPr lang="en-US" dirty="0" smtClean="0"/>
              <a:t>signs and corresponding signals</a:t>
            </a:r>
            <a:endParaRPr dirty="0"/>
          </a:p>
        </p:txBody>
      </p:sp>
      <p:sp>
        <p:nvSpPr>
          <p:cNvPr id="445" name="Google Shape;445;p37"/>
          <p:cNvSpPr txBox="1">
            <a:spLocks noGrp="1"/>
          </p:cNvSpPr>
          <p:nvPr>
            <p:ph type="title" idx="6"/>
          </p:nvPr>
        </p:nvSpPr>
        <p:spPr>
          <a:xfrm>
            <a:off x="3700463" y="3329974"/>
            <a:ext cx="1833187" cy="36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Fixed resistance</a:t>
            </a:r>
            <a:endParaRPr dirty="0"/>
          </a:p>
        </p:txBody>
      </p:sp>
      <p:sp>
        <p:nvSpPr>
          <p:cNvPr id="446" name="Google Shape;446;p37"/>
          <p:cNvSpPr txBox="1">
            <a:spLocks noGrp="1"/>
          </p:cNvSpPr>
          <p:nvPr>
            <p:ph type="subTitle" idx="9"/>
          </p:nvPr>
        </p:nvSpPr>
        <p:spPr>
          <a:xfrm>
            <a:off x="6432712" y="2003850"/>
            <a:ext cx="1918638" cy="654600"/>
          </a:xfrm>
          <a:prstGeom prst="rect">
            <a:avLst/>
          </a:prstGeom>
        </p:spPr>
        <p:txBody>
          <a:bodyPr spcFirstLastPara="1" wrap="square" lIns="91425" tIns="91425" rIns="91425" bIns="91425" anchor="ctr" anchorCtr="0">
            <a:noAutofit/>
          </a:bodyPr>
          <a:lstStyle/>
          <a:p>
            <a:pPr marL="0" lvl="0" indent="0"/>
            <a:r>
              <a:rPr lang="en-US" dirty="0"/>
              <a:t>5 flex </a:t>
            </a:r>
            <a:r>
              <a:rPr lang="en-US" dirty="0" smtClean="0"/>
              <a:t>sensors </a:t>
            </a:r>
            <a:r>
              <a:rPr lang="en-US" dirty="0"/>
              <a:t>ranging between 30k</a:t>
            </a:r>
            <a:r>
              <a:rPr lang="el-GR" dirty="0" smtClean="0"/>
              <a:t>Ω</a:t>
            </a:r>
            <a:r>
              <a:rPr lang="en-US" dirty="0" smtClean="0"/>
              <a:t>-</a:t>
            </a:r>
            <a:r>
              <a:rPr lang="en-US" dirty="0"/>
              <a:t> </a:t>
            </a:r>
            <a:r>
              <a:rPr lang="en-US" dirty="0" smtClean="0"/>
              <a:t>100k</a:t>
            </a:r>
            <a:r>
              <a:rPr lang="el-GR" dirty="0"/>
              <a:t>Ω</a:t>
            </a:r>
            <a:r>
              <a:rPr lang="en-US" dirty="0" smtClean="0"/>
              <a:t> </a:t>
            </a:r>
            <a:endParaRPr dirty="0"/>
          </a:p>
        </p:txBody>
      </p:sp>
      <p:sp>
        <p:nvSpPr>
          <p:cNvPr id="447" name="Google Shape;447;p37"/>
          <p:cNvSpPr txBox="1">
            <a:spLocks noGrp="1"/>
          </p:cNvSpPr>
          <p:nvPr>
            <p:ph type="title" idx="13"/>
          </p:nvPr>
        </p:nvSpPr>
        <p:spPr>
          <a:xfrm>
            <a:off x="6415088" y="3323938"/>
            <a:ext cx="1322100" cy="36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TWI</a:t>
            </a:r>
            <a:endParaRPr dirty="0"/>
          </a:p>
        </p:txBody>
      </p:sp>
      <p:sp>
        <p:nvSpPr>
          <p:cNvPr id="448" name="Google Shape;448;p37"/>
          <p:cNvSpPr txBox="1">
            <a:spLocks noGrp="1"/>
          </p:cNvSpPr>
          <p:nvPr>
            <p:ph type="title" idx="15"/>
          </p:nvPr>
        </p:nvSpPr>
        <p:spPr>
          <a:xfrm>
            <a:off x="720000" y="539500"/>
            <a:ext cx="77040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KEY </a:t>
            </a:r>
            <a:r>
              <a:rPr lang="en" dirty="0" smtClean="0">
                <a:solidFill>
                  <a:schemeClr val="accent1"/>
                </a:solidFill>
              </a:rPr>
              <a:t>components </a:t>
            </a:r>
            <a:endParaRPr dirty="0">
              <a:solidFill>
                <a:schemeClr val="accent1"/>
              </a:solidFill>
            </a:endParaRPr>
          </a:p>
        </p:txBody>
      </p:sp>
      <p:sp>
        <p:nvSpPr>
          <p:cNvPr id="449" name="Google Shape;449;p37"/>
          <p:cNvSpPr txBox="1">
            <a:spLocks noGrp="1"/>
          </p:cNvSpPr>
          <p:nvPr>
            <p:ph type="title" idx="2"/>
          </p:nvPr>
        </p:nvSpPr>
        <p:spPr>
          <a:xfrm>
            <a:off x="3811425" y="1599975"/>
            <a:ext cx="1722225"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LCD </a:t>
            </a:r>
            <a:endParaRPr dirty="0"/>
          </a:p>
        </p:txBody>
      </p:sp>
      <p:sp>
        <p:nvSpPr>
          <p:cNvPr id="450" name="Google Shape;450;p37"/>
          <p:cNvSpPr txBox="1">
            <a:spLocks noGrp="1"/>
          </p:cNvSpPr>
          <p:nvPr>
            <p:ph type="subTitle" idx="3"/>
          </p:nvPr>
        </p:nvSpPr>
        <p:spPr>
          <a:xfrm>
            <a:off x="3811425" y="2003850"/>
            <a:ext cx="1722225" cy="65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2*16 </a:t>
            </a:r>
            <a:r>
              <a:rPr lang="en-US" dirty="0" smtClean="0"/>
              <a:t>LCD </a:t>
            </a:r>
            <a:r>
              <a:rPr lang="en-US" dirty="0"/>
              <a:t>2.6 </a:t>
            </a:r>
            <a:r>
              <a:rPr lang="en-US" dirty="0" smtClean="0"/>
              <a:t>inches</a:t>
            </a:r>
            <a:endParaRPr dirty="0"/>
          </a:p>
        </p:txBody>
      </p:sp>
      <p:sp>
        <p:nvSpPr>
          <p:cNvPr id="451" name="Google Shape;451;p37"/>
          <p:cNvSpPr txBox="1">
            <a:spLocks noGrp="1"/>
          </p:cNvSpPr>
          <p:nvPr>
            <p:ph type="subTitle" idx="7"/>
          </p:nvPr>
        </p:nvSpPr>
        <p:spPr>
          <a:xfrm>
            <a:off x="3700463" y="3733375"/>
            <a:ext cx="2029537" cy="654900"/>
          </a:xfrm>
          <a:prstGeom prst="rect">
            <a:avLst/>
          </a:prstGeom>
        </p:spPr>
        <p:txBody>
          <a:bodyPr spcFirstLastPara="1" wrap="square" lIns="91425" tIns="91425" rIns="91425" bIns="91425" anchor="ctr" anchorCtr="0">
            <a:noAutofit/>
          </a:bodyPr>
          <a:lstStyle/>
          <a:p>
            <a:pPr marL="0" lvl="0" indent="0"/>
            <a:r>
              <a:rPr lang="en-US" dirty="0"/>
              <a:t>5 of </a:t>
            </a:r>
            <a:r>
              <a:rPr lang="en-US" dirty="0" smtClean="0"/>
              <a:t>36k</a:t>
            </a:r>
            <a:r>
              <a:rPr lang="el-GR" dirty="0" smtClean="0"/>
              <a:t>Ω</a:t>
            </a:r>
            <a:r>
              <a:rPr lang="en-US" dirty="0" smtClean="0"/>
              <a:t> </a:t>
            </a:r>
            <a:r>
              <a:rPr lang="en-US" dirty="0" smtClean="0"/>
              <a:t>resistance </a:t>
            </a:r>
            <a:endParaRPr dirty="0"/>
          </a:p>
        </p:txBody>
      </p:sp>
      <p:sp>
        <p:nvSpPr>
          <p:cNvPr id="452" name="Google Shape;452;p37"/>
          <p:cNvSpPr txBox="1">
            <a:spLocks noGrp="1"/>
          </p:cNvSpPr>
          <p:nvPr>
            <p:ph type="subTitle" idx="14"/>
          </p:nvPr>
        </p:nvSpPr>
        <p:spPr>
          <a:xfrm>
            <a:off x="6418767" y="3733325"/>
            <a:ext cx="1843858" cy="65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To communicate with the external </a:t>
            </a:r>
            <a:r>
              <a:rPr lang="en-US" dirty="0" smtClean="0"/>
              <a:t>EEPROM </a:t>
            </a:r>
            <a:endParaRPr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6"/>
          <p:cNvSpPr/>
          <p:nvPr/>
        </p:nvSpPr>
        <p:spPr>
          <a:xfrm>
            <a:off x="3518127" y="2478991"/>
            <a:ext cx="4088669" cy="1038858"/>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3518126" y="3635265"/>
            <a:ext cx="4088670" cy="107085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2034457" y="1221743"/>
            <a:ext cx="5572340" cy="1130754"/>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6"/>
          <p:cNvGrpSpPr/>
          <p:nvPr/>
        </p:nvGrpSpPr>
        <p:grpSpPr>
          <a:xfrm rot="5400000">
            <a:off x="6793563" y="-1154209"/>
            <a:ext cx="959680" cy="3741186"/>
            <a:chOff x="7557897" y="2608992"/>
            <a:chExt cx="429195" cy="1673160"/>
          </a:xfrm>
        </p:grpSpPr>
        <p:sp>
          <p:nvSpPr>
            <p:cNvPr id="371" name="Google Shape;371;p36"/>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36"/>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36"/>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4" name="Google Shape;374;p36"/>
          <p:cNvSpPr txBox="1">
            <a:spLocks noGrp="1"/>
          </p:cNvSpPr>
          <p:nvPr>
            <p:ph type="title"/>
          </p:nvPr>
        </p:nvSpPr>
        <p:spPr>
          <a:xfrm>
            <a:off x="4012262" y="2544999"/>
            <a:ext cx="2658334" cy="47209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HAL</a:t>
            </a:r>
            <a:endParaRPr dirty="0"/>
          </a:p>
        </p:txBody>
      </p:sp>
      <p:sp>
        <p:nvSpPr>
          <p:cNvPr id="375" name="Google Shape;375;p36"/>
          <p:cNvSpPr txBox="1">
            <a:spLocks noGrp="1"/>
          </p:cNvSpPr>
          <p:nvPr>
            <p:ph type="subTitle" idx="1"/>
          </p:nvPr>
        </p:nvSpPr>
        <p:spPr>
          <a:xfrm>
            <a:off x="3212398" y="1599464"/>
            <a:ext cx="3498756" cy="87044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Contains the application functions that store, compare and display the signs.</a:t>
            </a:r>
            <a:endParaRPr dirty="0"/>
          </a:p>
        </p:txBody>
      </p:sp>
      <p:sp>
        <p:nvSpPr>
          <p:cNvPr id="376" name="Google Shape;376;p36"/>
          <p:cNvSpPr txBox="1">
            <a:spLocks noGrp="1"/>
          </p:cNvSpPr>
          <p:nvPr>
            <p:ph type="title" idx="2"/>
          </p:nvPr>
        </p:nvSpPr>
        <p:spPr>
          <a:xfrm>
            <a:off x="4012262" y="1288328"/>
            <a:ext cx="1776233" cy="47209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APPLICATION</a:t>
            </a:r>
            <a:endParaRPr dirty="0"/>
          </a:p>
        </p:txBody>
      </p:sp>
      <p:sp>
        <p:nvSpPr>
          <p:cNvPr id="377" name="Google Shape;377;p36"/>
          <p:cNvSpPr txBox="1">
            <a:spLocks noGrp="1"/>
          </p:cNvSpPr>
          <p:nvPr>
            <p:ph type="subTitle" idx="3"/>
          </p:nvPr>
        </p:nvSpPr>
        <p:spPr>
          <a:xfrm>
            <a:off x="3898322" y="2826011"/>
            <a:ext cx="3539530" cy="87044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Contains the LCD and EEPROM drivers.</a:t>
            </a:r>
            <a:endParaRPr dirty="0"/>
          </a:p>
        </p:txBody>
      </p:sp>
      <p:sp>
        <p:nvSpPr>
          <p:cNvPr id="384" name="Google Shape;384;p36"/>
          <p:cNvSpPr txBox="1">
            <a:spLocks noGrp="1"/>
          </p:cNvSpPr>
          <p:nvPr>
            <p:ph type="title" idx="4"/>
          </p:nvPr>
        </p:nvSpPr>
        <p:spPr>
          <a:xfrm>
            <a:off x="4012262" y="3686878"/>
            <a:ext cx="2658334" cy="47390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MCAL</a:t>
            </a:r>
            <a:endParaRPr dirty="0"/>
          </a:p>
        </p:txBody>
      </p:sp>
      <p:sp>
        <p:nvSpPr>
          <p:cNvPr id="385" name="Google Shape;385;p36"/>
          <p:cNvSpPr txBox="1">
            <a:spLocks noGrp="1"/>
          </p:cNvSpPr>
          <p:nvPr>
            <p:ph type="subTitle" idx="5"/>
          </p:nvPr>
        </p:nvSpPr>
        <p:spPr>
          <a:xfrm>
            <a:off x="3901922" y="3991375"/>
            <a:ext cx="3535436" cy="87044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Contains our microcontroller drivers: DIO, ADC, TWI.</a:t>
            </a:r>
            <a:endParaRPr dirty="0"/>
          </a:p>
        </p:txBody>
      </p:sp>
      <p:sp>
        <p:nvSpPr>
          <p:cNvPr id="386" name="Google Shape;386;p36"/>
          <p:cNvSpPr txBox="1">
            <a:spLocks noGrp="1"/>
          </p:cNvSpPr>
          <p:nvPr>
            <p:ph type="title" idx="6"/>
          </p:nvPr>
        </p:nvSpPr>
        <p:spPr>
          <a:xfrm>
            <a:off x="720000" y="539500"/>
            <a:ext cx="77109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Abstraction Layers</a:t>
            </a:r>
            <a:endParaRPr dirty="0">
              <a:solidFill>
                <a:schemeClr val="accent1"/>
              </a:solidFill>
            </a:endParaRPr>
          </a:p>
        </p:txBody>
      </p:sp>
      <p:sp>
        <p:nvSpPr>
          <p:cNvPr id="49" name="Google Shape;369;p36"/>
          <p:cNvSpPr/>
          <p:nvPr/>
        </p:nvSpPr>
        <p:spPr>
          <a:xfrm rot="5400000">
            <a:off x="1505348" y="2950297"/>
            <a:ext cx="2284926" cy="122671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76;p36"/>
          <p:cNvSpPr txBox="1">
            <a:spLocks/>
          </p:cNvSpPr>
          <p:nvPr/>
        </p:nvSpPr>
        <p:spPr>
          <a:xfrm>
            <a:off x="2184127" y="2527430"/>
            <a:ext cx="1028271" cy="4720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9pPr>
          </a:lstStyle>
          <a:p>
            <a:r>
              <a:rPr lang="en-US" dirty="0" smtClean="0"/>
              <a:t>Service</a:t>
            </a:r>
            <a:endParaRPr lang="en-US" dirty="0"/>
          </a:p>
        </p:txBody>
      </p:sp>
      <p:sp>
        <p:nvSpPr>
          <p:cNvPr id="51" name="Google Shape;377;p36"/>
          <p:cNvSpPr txBox="1">
            <a:spLocks/>
          </p:cNvSpPr>
          <p:nvPr/>
        </p:nvSpPr>
        <p:spPr>
          <a:xfrm>
            <a:off x="2048150" y="2924618"/>
            <a:ext cx="1296290" cy="161174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r>
              <a:rPr lang="en-US" dirty="0" smtClean="0"/>
              <a:t>Contains the file for BIT-MATH and STD-TYPES.</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0"/>
          <p:cNvSpPr/>
          <p:nvPr/>
        </p:nvSpPr>
        <p:spPr>
          <a:xfrm>
            <a:off x="570600" y="1210350"/>
            <a:ext cx="8002800" cy="2940600"/>
          </a:xfrm>
          <a:prstGeom prst="roundRect">
            <a:avLst>
              <a:gd name="adj" fmla="val 11903"/>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txBox="1">
            <a:spLocks noGrp="1"/>
          </p:cNvSpPr>
          <p:nvPr>
            <p:ph type="title"/>
          </p:nvPr>
        </p:nvSpPr>
        <p:spPr>
          <a:xfrm>
            <a:off x="5540775" y="1840338"/>
            <a:ext cx="2421900" cy="1062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smtClean="0"/>
              <a:t>FLOWCHART</a:t>
            </a:r>
            <a:endParaRPr dirty="0"/>
          </a:p>
        </p:txBody>
      </p:sp>
      <p:sp>
        <p:nvSpPr>
          <p:cNvPr id="550" name="Google Shape;550;p40"/>
          <p:cNvSpPr txBox="1">
            <a:spLocks noGrp="1"/>
          </p:cNvSpPr>
          <p:nvPr>
            <p:ph type="title" idx="2"/>
          </p:nvPr>
        </p:nvSpPr>
        <p:spPr>
          <a:xfrm>
            <a:off x="4768453" y="1840338"/>
            <a:ext cx="596100" cy="5004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smtClean="0">
                <a:latin typeface="Oswald ExtraLight"/>
                <a:ea typeface="Oswald ExtraLight"/>
                <a:cs typeface="Oswald ExtraLight"/>
                <a:sym typeface="Oswald ExtraLight"/>
              </a:rPr>
              <a:t>02</a:t>
            </a:r>
            <a:r>
              <a:rPr lang="en" dirty="0" smtClean="0"/>
              <a:t>.</a:t>
            </a:r>
            <a:endParaRPr dirty="0"/>
          </a:p>
        </p:txBody>
      </p:sp>
      <p:pic>
        <p:nvPicPr>
          <p:cNvPr id="552" name="Google Shape;552;p40"/>
          <p:cNvPicPr preferRelativeResize="0"/>
          <p:nvPr/>
        </p:nvPicPr>
        <p:blipFill rotWithShape="1">
          <a:blip r:embed="rId3">
            <a:alphaModFix/>
          </a:blip>
          <a:srcRect l="23948" r="23427"/>
          <a:stretch/>
        </p:blipFill>
        <p:spPr>
          <a:xfrm>
            <a:off x="848425" y="673350"/>
            <a:ext cx="3552000" cy="3796800"/>
          </a:xfrm>
          <a:prstGeom prst="roundRect">
            <a:avLst>
              <a:gd name="adj" fmla="val 10435"/>
            </a:avLst>
          </a:prstGeom>
          <a:noFill/>
          <a:ln w="19050" cap="flat" cmpd="sng">
            <a:solidFill>
              <a:srgbClr val="98FAFC"/>
            </a:solidFill>
            <a:prstDash val="solid"/>
            <a:round/>
            <a:headEnd type="none" w="sm" len="sm"/>
            <a:tailEnd type="none" w="sm" len="sm"/>
          </a:ln>
          <a:effectLst>
            <a:outerShdw blurRad="257175" dist="19050" dir="5400000" algn="bl" rotWithShape="0">
              <a:srgbClr val="98FAFC">
                <a:alpha val="41000"/>
              </a:srgbClr>
            </a:outerShdw>
          </a:effectLst>
        </p:spPr>
      </p:pic>
    </p:spTree>
    <p:extLst>
      <p:ext uri="{BB962C8B-B14F-4D97-AF65-F5344CB8AC3E}">
        <p14:creationId xmlns:p14="http://schemas.microsoft.com/office/powerpoint/2010/main" val="40933102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83"/>
        <p:cNvGrpSpPr/>
        <p:nvPr/>
      </p:nvGrpSpPr>
      <p:grpSpPr>
        <a:xfrm>
          <a:off x="0" y="0"/>
          <a:ext cx="0" cy="0"/>
          <a:chOff x="0" y="0"/>
          <a:chExt cx="0" cy="0"/>
        </a:xfrm>
      </p:grpSpPr>
      <p:grpSp>
        <p:nvGrpSpPr>
          <p:cNvPr id="2189" name="Google Shape;2189;p43"/>
          <p:cNvGrpSpPr/>
          <p:nvPr/>
        </p:nvGrpSpPr>
        <p:grpSpPr>
          <a:xfrm rot="5400000">
            <a:off x="7052268" y="-589646"/>
            <a:ext cx="1646736" cy="3557306"/>
            <a:chOff x="7350442" y="2608992"/>
            <a:chExt cx="777239" cy="1673160"/>
          </a:xfrm>
        </p:grpSpPr>
        <p:sp>
          <p:nvSpPr>
            <p:cNvPr id="2190" name="Google Shape;2190;p4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1" name="Google Shape;2191;p4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2" name="Google Shape;2192;p4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4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4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4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4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4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8" name="Google Shape;2198;p43"/>
          <p:cNvGrpSpPr/>
          <p:nvPr/>
        </p:nvGrpSpPr>
        <p:grpSpPr>
          <a:xfrm rot="-5400000" flipH="1">
            <a:off x="330693" y="-589646"/>
            <a:ext cx="1646736" cy="3557306"/>
            <a:chOff x="7350442" y="2608992"/>
            <a:chExt cx="777239" cy="1673160"/>
          </a:xfrm>
        </p:grpSpPr>
        <p:sp>
          <p:nvSpPr>
            <p:cNvPr id="2199" name="Google Shape;2199;p4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0" name="Google Shape;2200;p4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4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4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4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4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4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6" name="Google Shape;2206;p4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07" name="Google Shape;2207;p43"/>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Flowchart</a:t>
            </a:r>
            <a:endParaRPr dirty="0"/>
          </a:p>
        </p:txBody>
      </p:sp>
      <p:pic>
        <p:nvPicPr>
          <p:cNvPr id="10" name="Picture 9" descr="Graphical user interface, text, application, chat or text message&#10;&#10;Description automatically generated">
            <a:extLst>
              <a:ext uri="{FF2B5EF4-FFF2-40B4-BE49-F238E27FC236}">
                <a16:creationId xmlns:a16="http://schemas.microsoft.com/office/drawing/2014/main" xmlns="" id="{0508C711-A2FF-E033-2B4D-742D2C13DACB}"/>
              </a:ext>
            </a:extLst>
          </p:cNvPr>
          <p:cNvPicPr>
            <a:picLocks noChangeAspect="1"/>
          </p:cNvPicPr>
          <p:nvPr/>
        </p:nvPicPr>
        <p:blipFill>
          <a:blip r:embed="rId3"/>
          <a:stretch>
            <a:fillRect/>
          </a:stretch>
        </p:blipFill>
        <p:spPr>
          <a:xfrm>
            <a:off x="2783552" y="1355526"/>
            <a:ext cx="3576896" cy="3697590"/>
          </a:xfrm>
          <a:prstGeom prst="rect">
            <a:avLst/>
          </a:prstGeom>
        </p:spPr>
      </p:pic>
    </p:spTree>
    <p:extLst>
      <p:ext uri="{BB962C8B-B14F-4D97-AF65-F5344CB8AC3E}">
        <p14:creationId xmlns:p14="http://schemas.microsoft.com/office/powerpoint/2010/main" val="1245895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3"/>
        <p:cNvGrpSpPr/>
        <p:nvPr/>
      </p:nvGrpSpPr>
      <p:grpSpPr>
        <a:xfrm>
          <a:off x="0" y="0"/>
          <a:ext cx="0" cy="0"/>
          <a:chOff x="0" y="0"/>
          <a:chExt cx="0" cy="0"/>
        </a:xfrm>
      </p:grpSpPr>
      <p:grpSp>
        <p:nvGrpSpPr>
          <p:cNvPr id="2189" name="Google Shape;2189;p43"/>
          <p:cNvGrpSpPr/>
          <p:nvPr/>
        </p:nvGrpSpPr>
        <p:grpSpPr>
          <a:xfrm rot="5400000">
            <a:off x="7052268" y="-589646"/>
            <a:ext cx="1646736" cy="3557306"/>
            <a:chOff x="7350442" y="2608992"/>
            <a:chExt cx="777239" cy="1673160"/>
          </a:xfrm>
        </p:grpSpPr>
        <p:sp>
          <p:nvSpPr>
            <p:cNvPr id="2190" name="Google Shape;2190;p4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1" name="Google Shape;2191;p4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2" name="Google Shape;2192;p4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4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4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4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4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4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8" name="Google Shape;2198;p43"/>
          <p:cNvGrpSpPr/>
          <p:nvPr/>
        </p:nvGrpSpPr>
        <p:grpSpPr>
          <a:xfrm rot="-5400000" flipH="1">
            <a:off x="330693" y="-589646"/>
            <a:ext cx="1646736" cy="3557306"/>
            <a:chOff x="7350442" y="2608992"/>
            <a:chExt cx="777239" cy="1673160"/>
          </a:xfrm>
        </p:grpSpPr>
        <p:sp>
          <p:nvSpPr>
            <p:cNvPr id="2199" name="Google Shape;2199;p4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0" name="Google Shape;2200;p4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4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4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4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4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4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6" name="Google Shape;2206;p4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07" name="Google Shape;2207;p43"/>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Flowchart</a:t>
            </a:r>
            <a:endParaRPr dirty="0"/>
          </a:p>
        </p:txBody>
      </p:sp>
      <p:pic>
        <p:nvPicPr>
          <p:cNvPr id="10" name="Picture 9" descr="Text&#10;&#10;Description automatically generated">
            <a:extLst>
              <a:ext uri="{FF2B5EF4-FFF2-40B4-BE49-F238E27FC236}">
                <a16:creationId xmlns:a16="http://schemas.microsoft.com/office/drawing/2014/main" xmlns="" id="{C305ADD8-582F-4F31-0D85-0D28061EA908}"/>
              </a:ext>
            </a:extLst>
          </p:cNvPr>
          <p:cNvPicPr>
            <a:picLocks noChangeAspect="1"/>
          </p:cNvPicPr>
          <p:nvPr/>
        </p:nvPicPr>
        <p:blipFill>
          <a:blip r:embed="rId3"/>
          <a:stretch>
            <a:fillRect/>
          </a:stretch>
        </p:blipFill>
        <p:spPr>
          <a:xfrm>
            <a:off x="2674602" y="1147825"/>
            <a:ext cx="3794796" cy="3913916"/>
          </a:xfrm>
          <a:prstGeom prst="rect">
            <a:avLst/>
          </a:prstGeom>
        </p:spPr>
      </p:pic>
    </p:spTree>
    <p:extLst>
      <p:ext uri="{BB962C8B-B14F-4D97-AF65-F5344CB8AC3E}">
        <p14:creationId xmlns:p14="http://schemas.microsoft.com/office/powerpoint/2010/main" val="37832356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chnology Project Proposal Minitheme by Slidesgo">
  <a:themeElements>
    <a:clrScheme name="Simple Light">
      <a:dk1>
        <a:srgbClr val="FFFFFF"/>
      </a:dk1>
      <a:lt1>
        <a:srgbClr val="E0E0E0"/>
      </a:lt1>
      <a:dk2>
        <a:srgbClr val="666666"/>
      </a:dk2>
      <a:lt2>
        <a:srgbClr val="000000"/>
      </a:lt2>
      <a:accent1>
        <a:srgbClr val="96FFF3"/>
      </a:accent1>
      <a:accent2>
        <a:srgbClr val="8F1EA0"/>
      </a:accent2>
      <a:accent3>
        <a:srgbClr val="3DC6FF"/>
      </a:accent3>
      <a:accent4>
        <a:srgbClr val="2619AA"/>
      </a:accent4>
      <a:accent5>
        <a:srgbClr val="190057"/>
      </a:accent5>
      <a:accent6>
        <a:srgbClr val="F139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1392</TotalTime>
  <Words>498</Words>
  <Application>Microsoft Office PowerPoint</Application>
  <PresentationFormat>On-screen Show (16:9)</PresentationFormat>
  <Paragraphs>120</Paragraphs>
  <Slides>20</Slides>
  <Notes>20</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Times New Roman</vt:lpstr>
      <vt:lpstr>Arial</vt:lpstr>
      <vt:lpstr>DM Sans</vt:lpstr>
      <vt:lpstr>Oswald ExtraLight</vt:lpstr>
      <vt:lpstr>Oswald</vt:lpstr>
      <vt:lpstr>Bebas Neue</vt:lpstr>
      <vt:lpstr>Cambria Math</vt:lpstr>
      <vt:lpstr>Calibri</vt:lpstr>
      <vt:lpstr>Technology Project Proposal Minitheme by Slidesgo</vt:lpstr>
      <vt:lpstr>Interpreter Glove</vt:lpstr>
      <vt:lpstr>PROJECT BRIEFING</vt:lpstr>
      <vt:lpstr>PROJECT BREIFING </vt:lpstr>
      <vt:lpstr>INTRODUCTION</vt:lpstr>
      <vt:lpstr>ATMEGA32</vt:lpstr>
      <vt:lpstr>HAL</vt:lpstr>
      <vt:lpstr>FLOWCHART</vt:lpstr>
      <vt:lpstr>Flowchart</vt:lpstr>
      <vt:lpstr>Flowchart</vt:lpstr>
      <vt:lpstr>SOFTWARE </vt:lpstr>
      <vt:lpstr>PowerPoint Presentation</vt:lpstr>
      <vt:lpstr>PowerPoint Presentation</vt:lpstr>
      <vt:lpstr>HARDWARE </vt:lpstr>
      <vt:lpstr>Resistance selection </vt:lpstr>
      <vt:lpstr>Resistance selection </vt:lpstr>
      <vt:lpstr>Wiring diagram</vt:lpstr>
      <vt:lpstr>LAUNCH</vt:lpstr>
      <vt:lpstr>Project DEMO</vt:lpstr>
      <vt:lpstr>Project DEMO</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PROPOSAL MINITHEME</dc:title>
  <dc:creator>ASHRAKAT</dc:creator>
  <cp:lastModifiedBy>Ashrakat Ehab</cp:lastModifiedBy>
  <cp:revision>26</cp:revision>
  <dcterms:modified xsi:type="dcterms:W3CDTF">2023-02-28T21:19:24Z</dcterms:modified>
</cp:coreProperties>
</file>